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influence of music in our lives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move us emotionally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inspire, uplift, and console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Throughout history, music has been a universal language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transcends barriers and connects people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Therapeutic Power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therapy is used to treat various conditions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reduce anxiety, alleviate pain, and improve cognitive function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Listening to music can improve our mood and overall well-being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transport us to a different state of mind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Cultural Influence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deeply intertwined with culture and identity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genres of music reflect diverse cultural backgrounds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shape societal norms and values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be a powerful tool for social change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as a Medium of Expression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use music to express their thoughts, emotions, and experiences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Lyrics can convey powerful messages and tell stories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evoke nostalgia and trigger memories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 vehicle for self-expression and creativity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Evolution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evolved over time, adapting to cultural and technological changes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eras have brought forth distinct musical styles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technology have revolutionized the music industry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continues to evolve, reflecting the changing times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2023-10-17T12:15:47Z</dcterms:created>
  <dcterms:modified xsi:type="dcterms:W3CDTF">2023-10-17T12:15:47Z</dcterms:modified>
</cp:coreProperties>
</file>