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Menggambar Model dalam Seni Budaya Kelas 8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Belajar dan Mengasah Kreativitas dalam Menggambar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Selamat Datang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Assalamualaikum semua!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Selamat datang di mata pelajaran Seni Budaya Kelas 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Pada awal semester 1 ini kita akan belajar bersama tentang menggambar model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Mari kita simak bersama dengan mempelajari materi ini diharapkan nanti kalian mampu mencapai tujuan pembelajaran berikut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Tujuan Pembelajaran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Mendefinisikan konsep menggambar model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Memahami unsur dan prinsip dalam menggambar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Memahami alat dan bahan untuk menggambar model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Menggambar model dengan teknik dan prosedur yang tepat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Materi Pembelajaran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Unsur-unsur dalam gambar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Prinsip-prinsip dalam menggambar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Alat dan bahan untuk menggambar model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Teknik menggambar model dengan anaknya di kelas 7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Definisi Menggambar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Menggambar merupakan kegiatan meniru barang, manusia, binatang, dll.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Goresan pensil atau alat lainnya digunakan pada media dua dimensi seperti kertas atau dinding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Menggambar model adalah menggambar dengan cara melihat objek secara langsung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Objek yang bisa digambar meliputi manusia, tumbuhan, binatang, serta alam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Unsur-Ungsur Menggambar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Garis, bidang, tekstur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Gelap terang atau pencahayaan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Perhatikan proporsi dalam menggambar manusia, rumah, dan pohon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Proporsi yang sesuai menghasilkan gambar yang estetis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Prinsip Menggambar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Komposisi - penyusunan dan pengaturan objek gambar agar tampak harmonis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Keseimbangan - keselarasan antara bidang gambar, objek gambar, dan gambar yang akan dihasilkan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Proporsi - perbandingan ideal antara elemen objek gambar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Kesatuan - keserasian dalam pengaturan objek gambar agar saling mendukung dan berkesan menyatu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Teknik Menggambar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Teknik arsir - menggambar dengan menggoreskan pensil atau pensil warna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Teknik dusel - hampir sama dengan teknik arsir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Teknik pointilis - menggambar dengan komposisi titik-titik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Teknik aquarel - menggambar dengan cara transparan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Teknik plakat - pewarnaan dengan cara tebal dan menutup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Kesimpulan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Belajar menggambar model adalah cara untuk mengasah kreativitas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Perhatikan unsur, prinsip, serta teknik yang telah dipelajari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Teruslah berlatih dan semangat dalam berkarya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2023-10-18T01:11:44Z</dcterms:created>
  <dcterms:modified xsi:type="dcterms:W3CDTF">2023-10-18T01:11:44Z</dcterms:modified>
</cp:coreProperties>
</file>