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Arithmetic with Integers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Learning how to add and subtract integers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Integers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Negative numbers are part of a special set called integers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Arithmetic with integers is more complicated than with whole numbers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Two key rules: adding a negative is the same as subtracting a positive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Subtracting a negative is the same as adding a positive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Case 1: Making a Positive Number More Positive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Adding positive numbers is regular addition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Adding a negative number can be rewritten as subtraction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Answer will always be positive in this case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Case 2: Making a Positive Number More Negative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Subtraction makes a positive number more negative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Answer can be positive, negative, or zero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Adding a negative can be rewritten as subtracting a positive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Case 3: Making a Negative Number More Negative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Adding a negative number makes a negative number more negative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Answer will always be negative in this case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Adding a negative can be rewritten as subtracting a positive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Case 4: Making a Negative Number More Positive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Adding a positive number makes a negative number more positive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Answer can be positive, negative, or zero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Adding a negative can be rewritten as subtracting a positive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Strategy for Adding and Subtracting Integers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Ask three key questions: starting sign, direction of change, resulting sign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First question: starting with a positive or a negative number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Second question: making the value bigger or smaller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Third question: will the answer be positive, negative, or zero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Practice and 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Practice is key to mastering integer arithmetic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Try a variety of problems with an answer key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Don't get discouraged and rewatch the video for clarification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2023-10-16T13:25:30Z</dcterms:created>
  <dcterms:modified xsi:type="dcterms:W3CDTF">2023-10-16T13:25:30Z</dcterms:modified>
</cp:coreProperties>
</file>