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Possibility of Digital Immortality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concept of uploading human consciousness to a computer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Loss and mortality are inevitable aspects of life.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concept of immortality has intrigued humanity for centuries.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Transhumanism explores the idea of transferring consciousness to a digital dimension.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While the idea may seem intriguing, there are serious implications and potential issues.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LifeLike Project and Avatars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LifeLike project aims to create avatars with stored knowledge and mannerisms.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Avatars are not true digital immortality, but rather virtual representations of individuals.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Some propose uploading massive amounts of personal data to ensure remembrance.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idea of sending this data into space for extraterrestrial discovery is also suggested.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Worm Experiment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 experiment with a worm's connectome was conducted.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worm's neural connections were recreated in a Lego robot.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robot exhibited similar behavior to the original worm, raising questions about consciousness and identity.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Recreating the human brain's connectome is a much greater challenge due to its complexity.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Challenge of Digitizing the Brain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human brain has billions of neurons and trillions of connections.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Scientists suggest the possibility of cutting the brain into pieces, scanning them, and transferring the data to a computer.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However, such a procedure would require the death of the original person, raising questions about consciousness and identity.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Replacing neurons with artificial ones may be a possible approach, but it raises the question of whether the new brain is still the same as the original.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Ethical and Philosophical Considerations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Questions of consciousness and identity arise when transferring to a digital medium.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Creating simulations of consciousness may not truly capture the essence of individual's consciousness.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impact on individual rights and the potential for creating multiple copies raises ethical concerns.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Other considerations include the loss of sensory experiences and the potential for existential crises.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Limitations and Potential Dangers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Digital immortality may lead to unemployment crises and a devaluation of human labor.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Concerns about cruelty and suffering in the process of experimentation and emulation raise ethical questions.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potential for hacking, viruses, and the destruction of digital copies present risks.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Religious and existential questions arise, challenging traditional beliefs about life after death.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Digital immortality is a complex and controversial concept with numerous challenges.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possibility of true digital immortality is uncertain and may not be achievable in the near future.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Ethical and philosophical considerations must be addressed before pursuing such technology.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While the idea of digital immortality may be intriguing, it raises profound questions about consciousness, identity, and the nature of existence.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2023-10-17T12:47:53Z</dcterms:created>
  <dcterms:modified xsi:type="dcterms:W3CDTF">2023-10-17T12:47:53Z</dcterms:modified>
</cp:coreProperties>
</file>