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Use of Wifi in the Netherlands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Uncovering the Benefits and Impact of Wifi Technology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Wifi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Wifi technology has become an integral part of our daily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allows wireless connection to the internet and enables data transfer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Wifi has revolutionized communication, entertainment, and productivity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Netherlands has embraced wifi technology to enhance various sectors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wifi technology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Wifi Infrastructure in the Netherlands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Netherlands boasts an extensive wifi infrastructure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Public places like cafes, libraries, and parks offer free wifi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Wifi hotspots are widespread, ensuring connectivity on the go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infrastructure supports seamless communication and accessibility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wifi hotspots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Wifi in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Wifi enables seamless integration of technology in educational settings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Students can access online resources, collaborate, and engage in virtual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Interactive learning platforms and digital tools enhance educational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connectivity expands access to educational materials for all students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wifi in education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Wifi's Role in Business and Innovation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Wifi technology drives business efficiency and productivity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Seamless connectivity enables remote work, video conferencing, and virtual meetings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Internet of Things (IoT) devices utilize wifi for data exchange and automation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Wifi empowers innovation by supporting research, development, and connectivity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wifi in business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Wifi and Social Connectivity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Wifi technology promotes social connectivity and community engagement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People can easily stay connected with friends, family, and colleagues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media platforms and messaging apps rely on wifi for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Wifi enables access to news, information, and entertainment worldwide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wifi and social connectivity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Wifi's Future in the Netherlands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Wifi technology will continue to evolve and expand in the Netherlands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like 5G and smart city initiatives will reshape wifi capabilities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Wifi will remain a crucial component of daily life, business, and innovation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upgrades and investments will enhance wifi infrastructure nationwide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search: future of wifi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2023-10-16T17:48:56Z</dcterms:created>
  <dcterms:modified xsi:type="dcterms:W3CDTF">2023-10-16T17:48:56Z</dcterms:modified>
</cp:coreProperties>
</file>