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AI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concept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applications and industries benefiting from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milestones in AI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state and future trends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and 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 between machine learning and deep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Relevant algorithms and techniques in each approach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Real-world examples of machine learning and deep learning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automation and decision-making processes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Ethics and AI Governance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AI development and deployment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AI ethics committees and regulations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potential biases in AI algorithms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transparency and accountability in AI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AI in healthcare, such as diagnostics and personalized medicine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patient care and outcomes through AI-enabled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issues and privacy concerns in AI-driven healthcare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possibilities and challenges in implementing AI in the healthcare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trends and advancements in AI research and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impact on employment and job roles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and the need for AI governance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boundaries of AI capabilities and limitations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2023-10-16T14:23:45Z</dcterms:created>
  <dcterms:modified xsi:type="dcterms:W3CDTF">2023-10-16T14:23:45Z</dcterms:modified>
</cp:coreProperties>
</file>