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and Potential of AI Technology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and concept of Artificial Intelligence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applications and industries benefiting from AI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Historical milestones in AI development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Current state and future trends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Machine Learning and Deep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difference between machine learning and deep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Relevant algorithms and techniques in each approach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Real-world examples of machine learning and deep learning applications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Implications for automation and decision-making processes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Ethics and AI Governance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considerations in AI development and deployment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AI ethics committees and regulations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and potential biases in AI algorithms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Ensuring transparency and accountability in AI systems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Healthcare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Applications of AI in healthcare, such as diagnostics and personalized medicine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patient care and outcomes through AI-enabled technologies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issues and privacy concerns in AI-driven healthcare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possibilities and challenges in implementing AI in the healthcare industry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Emerging trends and advancements in AI research and development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impact on employment and job roles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considerations and the need for AI governance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boundaries of AI capabilities and limitations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2023-10-16T14:23:45Z</dcterms:created>
  <dcterms:modified xsi:type="dcterms:W3CDTF">2023-10-16T14:23:45Z</dcterms:modified>
</cp:coreProperties>
</file>