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Music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music on our emotions and well-being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a profound influence on our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evoke joy, sadness, and even nostalgia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is all music truly music?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role of music in our lives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Authentic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all sounds can be considered music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Genuine music moves our souls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connects us to our emotions and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characteristics of authentic music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Music's Impact on Society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power to unite or divide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influence social movements and cultural change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dive into the role of music in shaping society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its impact on individuals and communities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Empowering the Weak through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can empower the weak and vulnerable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solace and strength in difficult times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consider ways we can support those in need through music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initiatives that use music as a tool for healing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Joyful Experiences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has the ability to create joy and laughter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brings people together through shared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different ways music can bring joy into our lives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positive effects of music on our well-being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2023-10-18T11:57:34Z</dcterms:created>
  <dcterms:modified xsi:type="dcterms:W3CDTF">2023-10-18T11:57:34Z</dcterms:modified>
</cp:coreProperties>
</file>