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Guidelines for Successful Online Learning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Tips for Thriving in Online Classes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Think Before You Share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 that online discussions are permanent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Exercise caution when sharing personal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that your contributions are appropriate and respectful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Guidelines for Successful Online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the guidelines to excel in online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Strive for professionalism and respect in all interactions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advantage of online resources and communication tools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opportunities and challenges of virtual learning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Set Up a Good Working Space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a quiet and distraction-free area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the space is clear and organized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conducive environment for focused learning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Look Professional Online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Dress appropriately as if attending in-person classes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respectful and polished appearance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Project a positive image to your teachers and classmates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Communicate Respectfully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respectful greetings and signatures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formal and polite tone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kind and professional in your interactions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Properly Use Webcam and Microphone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 your face to demonstrate engagement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Turn off the microphone when others are speaking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clear audio and minimize background noise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Utilize Chat Box Effectively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posting irrelevant remarks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chat box to clarify misconceptions or share ideas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typing in all caps as it is perceived as inappropriate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Maintain Proper Grammar and Spelling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clear expression of thoughts and ideas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correct grammar, punctuation, and spelling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Pay attention to sentence structure and coherence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Submit Assignments Properly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 correct submission guidelines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online submission process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timely and accurate submission of assignments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Read Carefully Before Commenting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time to read previous comments or responses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a thorough understanding of the discussion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Construct meaningful and informed contributions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2023-10-17T11:17:19Z</dcterms:created>
  <dcterms:modified xsi:type="dcterms:W3CDTF">2023-10-17T11:17:19Z</dcterms:modified>
</cp:coreProperties>
</file>