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Comparison of React, Angular, and View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Understanding the differences and optimization techniques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Three major frontend frameworks: React, Angular, and View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Each framework has its own unique features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Mechanism of reconciliation differs in each framework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React uses a virtual DOM, View also uses virtual DOM with some differences, Angular uses an incremental DOM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React Reconciliation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React is a library that renders the document by reconciling the virtual DOM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Changes are tracked by creating a working progress tree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Fiber is used to divide the work into units, allowing prioritization of lightweight tasks for faster rendering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Fiber optimizes the rendering process to achieve 60fps performance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View Change Detection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View uses a proxy-based change detection mechanism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Data in View is wrapped in a native proxy trap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Changes in data trigger the rendering of components or directives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Change detection can be optimized by using strategies and disabling certain zones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Angular Incremental DOM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Angular compiles code into a set of instructions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Unused parts of the code are eliminated through tree shaking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Change detection in Angular handles asynchronous operations and intervals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Optimization can be achieved by disabling change detection in certain components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Pros and Cons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React: Flexible, provides optimization tools, but requires understanding of Fiber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View: Simple to use, lazy loading for optimization, but limited optimization techniques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Angular: Efficient tree shaking, handles asynchronous operations, but heavy change detection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Choose the framework based on project requirements and familiarity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 mechanisms of React, Angular, and View is crucial for optimization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Upgrade to React 16+ for Fiber and optimization benefits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Consider project requirements and familiarity when choosing a framework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2023-10-17T13:45:19Z</dcterms:created>
  <dcterms:modified xsi:type="dcterms:W3CDTF">2023-10-17T13:45:19Z</dcterms:modified>
</cp:coreProperties>
</file>