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Importance of Effective Communication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Enhancing Collaboration and Success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back!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Communication plays a vital role in our lives.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explore the significance of effective communication.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Improving communication skills leads to better relationships and outcomes.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Importance in Education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communication is essential in teaching and learning.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Teachers enhance student engagement through clear communication.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Active listening and feedback are key aspects of effective communication in education.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Students thrive in an environment of understanding and open communication.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Importance in Teamwork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Successful teamwork is built on effective communication.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Clear communication fosters collaboration and trust among team members.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Active listening and expressing ideas contribute to achieving common goals.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Team members feel valued and supported through effective communication.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Overcoming Communication Barriers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and addressing communication barriers is essential.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Language barriers, cultural differences, and misunderstandings affect communication.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Active listening, empathy, and clarification help overcome communication challenges.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Awareness and adaptation lead to better understanding and effective communication.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communication is a cornerstone of success in various aspects of life.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improving communication skills, we can enhance relationships and achieve desired outcomes.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Continuously strive to develop effective communication practices for personal and professional growth.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2023-10-16T14:42:59Z</dcterms:created>
  <dcterms:modified xsi:type="dcterms:W3CDTF">2023-10-16T14:42:59Z</dcterms:modified>
</cp:coreProperties>
</file>