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Israeli-Palestinian Conflict: Understanding the Situation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complexities and challenges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Israeli-Palestinian conflict is a highly complex and contentious issue.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conflict involves armed conflicts, territorial disputes, and questions of justice and fairness.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Recent events in Israel have highlighted the need to understand the situation.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aims to provide insights into the historical context and current events in Israel.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propaganda and media manipulation will also be discussed.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Hamas in Gaza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Hamas is not just a terrorist organization, but a quasi-state entity with control over Gaza.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Hamas's agenda includes territorial claims, terrorism, and radical religious ideologies.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Hamas controls all aspects of life in Gaza, including healthcare, media, and education.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Propaganda campaigns and misinformation have led to misconceptions about Hamas and its actions.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situation in Gaza is more complex than portrayed in mainstream media.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Effects on Gazan Civilian Population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civilian population in Gaza suffers due to the actions and policies of Hamas.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Hamas diverts humanitarian aid for its own benefit, resulting in poverty and poor living conditions.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 access to clean water, high unemployment rates, and inadequate healthcare contribute to a dire humanitarian situation.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Children are particularly affected, exposed to radical ideologies and recruitment at a young age.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challenges in Gaza extend beyond political and territorial disputes.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Israel's Dilemma and Security Concerns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Israel faces significant security concerns due to the threat posed by Hamas.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Hamas's persistent attacks on peaceful settlements and its use of human shields create a constant threat to Israeli civilians.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Israel's efforts to protect its citizens have been met with international pressure and criticism.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Previous methods of defense, such as building a separation wall, have proven insufficient.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Israel sees the need for a ground operation to neutralize the threat from Hamas.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Need for a Ground Operation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Israel's previous strategies and defensive measures have proven insufficient to address the Hamas threat.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ground operation is necessary to eliminate Hamas and regain control over Gaza.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operation aims to restore order, cut off terrorist funding, and provide better opportunities for Gazan residents.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Emphasizing the societal benefits, such as improved education and healthcare, that will follow the removal of Hamas.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the necessity of the operation with the preservation of innocent lives and minimizing casualties.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Israeli-Palestinian conflict is a multifaceted issue with deep historical roots and ongoing complexities.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role of Hamas in Gaza is crucial in evaluating the situation.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challenges faced by the civilian population in Gaza need to be recognized and addressed.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Israel's security concerns and the need for a ground operation must also be taken into account.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ultimate goal is to achieve stability, security, and improved living conditions for all parties involved.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2023-10-17T12:14:58Z</dcterms:created>
  <dcterms:modified xsi:type="dcterms:W3CDTF">2023-10-17T12:14:58Z</dcterms:modified>
</cp:coreProperties>
</file>