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Hofstede's Six Dimensions of Organizational 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Cultural Elements that Shape Organizations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Hofstede's six dimensions of organizational culture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Developed in the late 1960s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a study of over 110,000 IBM employees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Initially consisted of four main dimensions, later expanded to six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Distance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Subjective willingness to accept unequal power distribution in an organization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power gap in conservative structures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Flat hierarchies in modern management methods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job preferences of Generation Y and Z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Collectivism vs Individualism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Performance and self-realization vs group identity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 vs Asian or Latin American companies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Commission dependent sales organizations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Values and priorities in different organizational contexts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Masculinity vs Femininity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Stereotypical male and female behaviors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limited to actual gender distribution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Dominance and competition vs caring and cooperation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diverse expressions of masculinity and femininity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Uncertainty Avoidance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Openness to change vs fear of uncertainty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opportunities and taking risks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Preserving the status quo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approaches to change management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Long-term vs Short-term Orientation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Planning horizon and values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Long-term: frugality and perseverance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Short-term: selfishness and flexibility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for organizational strategies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Indulgence vs Restraint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Perception of self-control and external determination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Freedom to develop in a free economy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Adherence to strict career paths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for personal and organizational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six dimensions of organizational culture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cultural awareness in shaping organizations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individuals and employers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2023-10-17T15:01:56Z</dcterms:created>
  <dcterms:modified xsi:type="dcterms:W3CDTF">2023-10-17T15:01:56Z</dcterms:modified>
</cp:coreProperties>
</file>