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notesMasterIdLst>
    <p:notesMasterId r:id="rId7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Leadership in the Instrument Industry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Unlocking Success in a Short Volume Boom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instrument industry plays a crucial role in various sectors.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Leadership is essential in driving innovation and growth.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Short volume boom creates opportunities and challenges.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Mime is a trendsetter in the industry.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State of Leadership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Leadership sets the direction and inspires others.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Effective leaders collaborate and empower their teams.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Challenges in leadership include adaptability and decision-making.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 the instrument industry, leadership drives market competitiveness.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Short Volume Boom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Short volume boom refers to a sudden surge in demand.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presents both opportunities and risks for businesses.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Companies must adapt quickly to meet customer needs.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Innovation and agility are crucial in capitalizing on the boom.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Mime: A Trendsetter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Mime is a leader in instrument manufacturing and distribution.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company consistently sets industry standards.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Innovative products and exceptional customer service drive Mime's success.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Mime's leadership inspires others in the industry.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2023-10-17T02:51:19Z</dcterms:created>
  <dcterms:modified xsi:type="dcterms:W3CDTF">2023-10-17T02:51:19Z</dcterms:modified>
</cp:coreProperties>
</file>