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Strange Characters of Mortal Kombat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Unique and Bizarre Fighters of the Game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Mortal Kombat is known for its diverse and eccentric cast of characters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Some fighters stand out due to their strange abilities and appearances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will explore some of the most unusual characters in Mortal Kombat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From a disfigured actor to a drunken master, there is no shortage of bizarre fighters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Havik - The Chaosrealm Revolutionary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Havik is a character with a disfigured face and unique abilities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 can manipulate his own body and use bones as weapons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Havik lacks a clear backstory, originating from the Chaosrealm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 abilities and origin make him a standout character in Mortal Kombat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Mokap - The Motion Capture Actor Turned Fighter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Mokap is a character based on a real-life motion capture actor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 lacks a unique moveset but is a tribute to the behind-the-scenes work in Mortal Kombat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Mokap's inclusion in the game was met with mixed reactions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his unusual concept, Mokap holds his own in battle with three fighting styles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Kobra - The Unremarkable Outworld Warrior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Kobra is a character that lacks any distinguishing features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 design is uninspired, resembling a generic fighter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Kobra's backstory and abilities are dull, making him uninteresting to players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 existence in Mortal Kombat is perplexing when compared to other unique characters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Meat - The Gruesome Experiment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Meat is a character composed entirely of exposed muscle and bone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Originally an Easter egg, Meat became a full-fledged character in Mortal Kombat Armageddon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 gruesome appearance and unique moveset make him a noteworthy addition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his grotesque nature, Meat's storyline adds depth to the character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Mortal Kombat has a history of featuring strange and unusual characters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fighters add diversity and intrigue to the game's roster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While some characters may be overlooked or disliked, they all contribute to the game's overall charm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world of Mortal Kombat is a haven for bizarre and unconventional fighters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2023-10-17T12:11:17Z</dcterms:created>
  <dcterms:modified xsi:type="dcterms:W3CDTF">2023-10-17T12:11:17Z</dcterms:modified>
</cp:coreProperties>
</file>