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Three Domains of Learning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Cognitive, Affective, and Psychomotor Domains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Three Domains of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Benjamin Bloom identified three domains of educational activities: cognitive, affective, and psychomotor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domains were later simplified to knowledge, skills, and attitudes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outcomes in each domain should be concrete, measurable, and verifiable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Domains are organized into categories and arranged hierarchically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Cognitive Domain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Focuses on mental skills and knowledge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remembering, understanding, applying, analyzing, evaluating, and creating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outcomes in this domain should be stated as active verbs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Mid-nineties brought changes to Bloom's original cognitive domain objectives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Affective Domain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Focuses on growth in feelings or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receiving, responding, valuing, organizing, and characterizing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Develops students' attitudes and values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Integrating affective learning promotes holistic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Psychomotor Domain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Focuses on manual or physical skills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perception, set, guided response, mechanism, complex overt response, adaptation, and origination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Develops fine and gross motor skills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Engages students in hands-on learning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Cognitive Domain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the different levels of cognitive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Remembering: recall of previously learned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Understanding: comprehend the meaning and interpretation of instructions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Applying: using learned knowledge in different situations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Analyzing: breaking down materials or concepts into parts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Evaluating: judging the value or worth of ideas or materials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Creating: building structures or patterns using acquired knowledge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Examples of Cognitive Learning Verbs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verbs associated with each level of cognitive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Remembering: define, describe, identify, recall, reproduce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Understanding: interpret, summarize, explain, paraphrase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Applying: use, compute, demonstrate, modify, produce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Analyzing: compare, contrast, differentiate, outline, select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Evaluating: critique, justify, conclude, evaluate, support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Creating: design, compose, generate, revise, rearrange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three domains of learning is crucial for educators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all domains promotes comprehensive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outcomes should be concrete, measurable, and verifiable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teaching strategies align with the domains of learning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2023-10-17T06:30:14Z</dcterms:created>
  <dcterms:modified xsi:type="dcterms:W3CDTF">2023-10-17T06:30:14Z</dcterms:modified>
</cp:coreProperties>
</file>