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Globalization on Economic Growth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relationship and its implications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Globalization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Globalization refers to the increasing interconnectedness and interdependence of countries through the exchange of goods, services, and information.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been facilitated by advancements in transportation, communication, and technology.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Globalization has both positive and negative effects on economic growth.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drivers of globalization include trade liberalization, foreign direct investment, and technological advancements.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Positive Impacts of Globalization on Economic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trade leads to specialization and efficiency gains.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direct investment stimulates domestic economies.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to global markets opens up opportunities for businesses.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advancements enable faster dissemination of knowledge and innovation.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Negative Impacts of Globalization on Economic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competition can lead to job displacement and income inequality.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Dependency on global markets can make economies vulnerable to external shocks.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Unfair trade practices can harm domestic industries.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homogenization can erode unique identities and traditions.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Policy Responses to Mitigate Negative Effects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labor market reforms to support displaced workers.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diversification to reduce dependence on specific industries or markets.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Strengthening social safety nets to address income inequality.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regulations to prevent unfair trade practices.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Globalization has played a significant role in shaping the global economy.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relationship between globalization and economic growth is complex, with both benefits and challenges.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Policy responses and ongoing efforts are crucial to ensure that the benefits of globalization are maximized and the negative effects are minimized.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2023-10-17T16:31:18Z</dcterms:created>
  <dcterms:modified xsi:type="dcterms:W3CDTF">2023-10-17T16:31:18Z</dcterms:modified>
</cp:coreProperties>
</file>