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Golden Bread: A Lesson in Vanity and Humility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story of self-discovery and the true meaning of beauty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story of Marion and her daughter Na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stark contrast between their personalities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allure of Na's beauty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theme of vanity and self-importance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Na's Refusal to Help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Na's reluctance to assist her mother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 disdain for getting dirty or ruining her appearance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Na's selfish behavior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consequence of Na's refusal to work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Rejection of Marriage Proposals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Numerous suitors come to ask for Na's hand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Na's shallow reasons for rejecting them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Marion's disappointment and concern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love and humility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Na's Dream and Mother's Surprise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Na's dream of a prince wanting to marry 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 mother's astonishment and realization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Na's laughter in her sleep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start of a new perspective for Na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Na's Marriage Proposal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arrival of a golden carriage and a handsome man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Na's excitement and willingness to marry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Marion's concern and skepticism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sudden change in Na's perspective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Disappointment of Riches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journey to a beautiful golden castle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Na's awe and excitement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revelation of gold as inedible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realization of Na's misguided desires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Na's Change of Heart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Na's desire to go back home to her mother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Her realization of the true value of love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humility and gratitude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Na's transformation and newfound appreciation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Na's journey and transformation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inner beauty and character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enduring lesson of the golden bread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power of self-reflection and personal growth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2023-10-17T07:43:50Z</dcterms:created>
  <dcterms:modified xsi:type="dcterms:W3CDTF">2023-10-17T07:43:50Z</dcterms:modified>
</cp:coreProperties>
</file>