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Large Language Models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potential and challenges of AI-driven language generation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Presenters: Mir Mara (CTO of Open) and K Solar (CEO and Founder of Runway)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improve every aspect of life and tackle challenging problems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Large language models are a new type of AI technology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Training on vast amounts of information from the internet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generate new information like essays, poems, conversations, and code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How Large Language Models Work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Uses simple math concepts from statistics applied billions of times using fast computers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predicts text based on probabilities and previous training data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Training a model on Shakespeare's plays to generate new plays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Generates new writing by selecting the most likely next letter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Picks randomly to avoid repetitive patterns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Enhancing Context with Neural Networks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sequences of letters, sentences, or paragraphs for more context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Neural network-based approach instead of a simple table of probabilities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Training on all letters in Shakespeare's plays to predict the next letter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learn complicated patterns and generate new texts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Probabilities based on the entire context of what came before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Advanced Language Models like ChaGP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ChaGP uses a similar approach with three important additions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Trains on all available internet information, including Wikipedia and code repositories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Considers tokens instead of individual letters for richer language generation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human tuning to ensure reasonable and unbiased results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generate unbelievable results, but also prone to errors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Intelligence and Applications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Debates on the definition of intelligence in AI systems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Large language models produce impressive results in various fields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in app development, movie production, video games, and drug discovery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rapid acceleration of AI will have significant impacts on society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AI technology and its potential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Appreciation for the amazing possibilities of AI-driven language generation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to dive in and learn more about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exploring and utilizing AI's potential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 and invitation for questions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2023-10-16T17:05:48Z</dcterms:created>
  <dcterms:modified xsi:type="dcterms:W3CDTF">2023-10-16T17:05:48Z</dcterms:modified>
</cp:coreProperties>
</file>