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21558/pexels-photo-33021558.jpeg?auto=compress&amp;cs=tinysrgb&amp;fit=crop&amp;h=1200&amp;w=800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27365/pexels-photo-33027365.jpeg?auto=compress&amp;cs=tinysrgb&amp;fit=crop&amp;h=1200&amp;w=800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2.png"/><Relationship Id="rId4" Type="http://schemas.openxmlformats.org/officeDocument/2006/relationships/image" Target="../media/image-7-2.png"/><Relationship Id="rId5" Type="http://schemas.openxmlformats.org/officeDocument/2006/relationships/image" Target="../media/image-7-2.png"/><Relationship Id="rId6" Type="http://schemas.openxmlformats.org/officeDocument/2006/relationships/image" Target="../media/image-7-6.png"/><Relationship Id="rId7" Type="http://schemas.openxmlformats.org/officeDocument/2006/relationships/image" Target="../media/image-7-6.png"/><Relationship Id="rId8" Type="http://schemas.openxmlformats.org/officeDocument/2006/relationships/image" Target="../media/image-7-6.png"/><Relationship Id="rId9" Type="http://schemas.openxmlformats.org/officeDocument/2006/relationships/image" Target="../media/image-7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3027363/pexels-photo-33027363.jpeg?auto=compress&amp;cs=tinysrgb&amp;fit=crop&amp;h=1200&amp;w=800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Attack! Rebrand the Aisle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High School Graphic Design Project exploring logo and packaging design.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Mood Board Magic</a:t>
            </a:r>
            <a:endParaRPr lang="en-US" sz="2300" dirty="0"/>
          </a:p>
        </p:txBody>
      </p:sp>
      <p:pic>
        <p:nvPicPr>
          <p:cNvPr id="3" name="Image 0" descr="https://images.pexels.com/photos/33021558/pexels-photo-33021558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Gathering visual references from diverse sources to ignite creativity and define the project's aesthetic direction.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Exploring and curating color palettes that resonate with the brand and evoke the desired emotional response.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Defining the demographics and psychographics of the target audience to ensure relevance and impact.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Creating a cohesive and visually appealing board that communicates the project's overall style and tone.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Rebrand: Deliverable Two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Generate multiple logo concepts exploring different styles aligning with the defined brand attributes. Think big, start wide!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Iterate on chosen concepts based on stakeholder feedback; refine elements for optimal impact and visual appeal. Be flexible.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Define the primary and secondary color palettes, ensuring brand consistency and a visually harmonious aesthetic. Be consistent!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 typography that complements the logo, reinforcing the brand's overall message and personality. Choose wisely!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Deliverable 3: Package Perfection</a:t>
            </a:r>
            <a:endParaRPr lang="en-US" sz="2300" dirty="0"/>
          </a:p>
        </p:txBody>
      </p:sp>
      <p:pic>
        <p:nvPicPr>
          <p:cNvPr id="3" name="Image 0" descr="https://images.pexels.com/photos/33027365/pexels-photo-33027365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Prioritize eye-catching visuals. Highlight the snack's unique selling points and flavor profile. Make it instantly appealing on the shelf.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Include nutritional information, ingredients, and branding. Ensure clarity and compliance. Tell the snack's story succinctly and honestly.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Explore suitable packaging materials. Think about sustainability, preservation, and visual impact. Align with brand values and product needs.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Maintain a consistent brand aesthetic. Use established colors, fonts, and logos. Reinforce brand recognition and customer loyalty.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Attack: Brand or Brew?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Rebranding leverages existing recognition, saving time and resources on initial market awareness and customer acquisition efforts significantly.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 familiar product with a fresh twist can attract both loyal customers and new audiences, broadening market reach and potential revenue.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Rebranding allows for strategic adjustments to target new demographics or address evolving consumer preferences effectively and quickly.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Rebranding might alienate existing loyal customers who prefer the original brand, impacting sales and brand reputation negatively and unexpectedly.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Requires careful market research to avoid missteps that could damage brand equity; misinterpreting customer preferences is a dangerous risk.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May face challenges in differentiating from competitors if the rebranding is not unique or innovative enough in this ever-changing landscape.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Aisle Revolution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Logo &amp; Packaging: Deep Dive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Rebranding Sprint Timeline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Rebranding: Target Audience Focus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Unleash Your Creativity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Brand Voice Through Design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Table of Contents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Mood Board Magic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Rebrand: Deliverable Two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Deliverable 3: Package Perfection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Attack: Brand or Brew?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Aisle Revolution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Rebrand the snack aisle to attract a new generation of consumers. Captivating design is key!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Redesign existing packaging, or create entirely new designs, tailored to specific demographics. 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and understand the nuances of your chosen target audience. Align design choices accordingly.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Utilize industry-standard design software to execute your vision and bring creative concepts to life.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Logo &amp; Packaging: Deep Dive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Develops practical design skills applicable to real-world branding scenarios, enhancing portfolio quality significantly.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Provides a focused learning experience within the broader Logo &amp; Packaging Design unit, improving overall comprehension.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Offers hands-on experience in translating conceptual ideas into tangible visual identities, boosting creative confidence.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May require significant time commitment outside of scheduled class hours, potentially impacting other coursework.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Success heavily relies on prior knowledge and understanding of design principles, necessitating supplementary learning.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subjective nature of design evaluation can lead to uncertainty and potential frustration for some students.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Snack Rebranding Sprint Timeline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4" name="Shape 2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1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pic>
        <p:nvPicPr>
          <p:cNvPr id="8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Ideation Ignition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Students brainstorm initial snack concepts, target demographics, and potential brand narratives. Market research and competitor analysis are crucial to identifying unique selling points. This sets the foundation for a compelling...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1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pic>
        <p:nvPicPr>
          <p:cNvPr id="15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Visual Identity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Design teams explore logo concepts, color palettes, typography, and packaging options. Visual elements must align with the brand narrative and appeal to the target audience. Iterative feedback and refinement are...</a:t>
            </a:r>
            <a:endParaRPr lang="en-US" sz="900" dirty="0"/>
          </a:p>
        </p:txBody>
      </p:sp>
      <p:sp>
        <p:nvSpPr>
          <p:cNvPr id="18" name="Shape 14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2</a:t>
            </a:r>
            <a:endParaRPr lang="en-US" sz="1400" dirty="0"/>
          </a:p>
        </p:txBody>
      </p:sp>
      <p:sp>
        <p:nvSpPr>
          <p:cNvPr id="20" name="Shape 16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Prototype Creation</a:t>
            </a:r>
            <a:endParaRPr lang="en-US" sz="1300" dirty="0"/>
          </a:p>
        </p:txBody>
      </p:sp>
      <p:sp>
        <p:nvSpPr>
          <p:cNvPr id="24" name="Text 19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Students develop physical or digital prototypes showcasing the rebranded snack and its packaging. This stage involves creating mock-ups, presentations, or interactive experiences to visualize the final product. User testing and...</a:t>
            </a:r>
            <a:endParaRPr lang="en-US" sz="900" dirty="0"/>
          </a:p>
        </p:txBody>
      </p:sp>
      <p:sp>
        <p:nvSpPr>
          <p:cNvPr id="25" name="Shape 20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26" name="Text 21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Week 2</a:t>
            </a:r>
            <a:endParaRPr lang="en-US" sz="1400" dirty="0"/>
          </a:p>
        </p:txBody>
      </p:sp>
      <p:sp>
        <p:nvSpPr>
          <p:cNvPr id="27" name="Shape 22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9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Final Presentation</a:t>
            </a:r>
            <a:endParaRPr lang="en-US" sz="13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Each team presents their rebranded snack concept, including the brand narrative, visual identity, and prototype. They articulate their design decisions, justify their marketing strategy, and demonstrate the product's potential impact....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Rebranding: Target Audience Focus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Define 'Who'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Understand Needs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Preference Mapping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Behavioral Insights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Clearly define your target audience demographics and psychographics to tailor your rebranding efforts effectively for maximum impact.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Identify and deeply understand the core needs, desires, and pain points of your target audience. Prioritize these.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Map out the preferences of your target audience regarding aesthetics, messaging, and brand values for alignment.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Analyze audience behavior patterns and online activity to personalize communication and optimize the rebranding strategy.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Unleash Your Creativity</a:t>
            </a:r>
            <a:endParaRPr lang="en-US" sz="2300" dirty="0"/>
          </a:p>
        </p:txBody>
      </p:sp>
      <p:pic>
        <p:nvPicPr>
          <p:cNvPr id="3" name="Image 0" descr="https://images.pexels.com/photos/33027363/pexels-photo-33027363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scalable vector graphics, logos, and illustrations with precision, perfect for branding materials requiring sharp details and versatility.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Edit photos, create realistic mockups, and design visually stunning graphics, essential for enhancing your brand's image across platforms.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Utilize Canva's user-friendly interface to create quick and effective designs, ideal for social media content and presentations, accessible to everyone.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Consider your design skill level, project complexity, and budget when selecting software, ensuring a smooth and efficient rebranding process.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Brand Voice Through Design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Communicate tone and brand personality through design choices, ensuring a consistent and recognizable identity.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 fonts that reflect your brand's personality. Consider readability and emotional impact for a clear message.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 a clear visual hierarchy to guide the user's eye and highlight key information effectively and impactfully.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 images that resonate with your target audience and reinforce your brand's core values and overall aesthetic.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2025-07-16T15:27:07Z</dcterms:created>
  <dcterms:modified xsi:type="dcterms:W3CDTF">2025-07-16T15:27:07Z</dcterms:modified>
</cp:coreProperties>
</file>