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Vectors in Physics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Concept and Application of Vectors in Physics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Physics: The Study of Physical Quantities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Physics involves the study of physical quantities and their behavior.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quantities include displacement, time, mass, velocity, distance, speed, acceleration, temperature, density, energy, and work.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are used to represent these physical quantities.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are represented by a letter with an arrow on top or bolded.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Properties of Vectors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can be parallel or in the same direction.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two vectors have the same magnitude and direction, they are equal.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location in space doesn't affect their equality.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can also be multiplied by a scalar quantity.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Vector Addition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adding two or more vectors, they must have the same unit.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Graphical or analytical methods can be used for vector addition.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Graphical method: Connect the tail of the first vector to the head of the last vector.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Analytical method: Add the corresponding components of the vectors.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Properties of Vector Addition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 addition is commutative, meaning the order doesn't matter.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sum of vectors can be represented as a negative vector.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zero vector is achieved when vectors of equal magnitude and opposite direction cancel each other out.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minimum number of vectors with equal magnitude to produce the zero vector is two.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Vectors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have applications in various fields of physics.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example, displacement vectors can be used to represent spatial movements.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are also used in force calculations and other physical phenomena.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vectors is essential for solving physics problems accurately.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Vectors play a fundamental role in physics.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represent physical quantities and their behavior.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vector properties and operations is essential for accurate analysis and problem-solving in physics.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exploration of vectors will enhance your understanding of various phenomena in the physical world.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2023-10-16T15:26:17Z</dcterms:created>
  <dcterms:modified xsi:type="dcterms:W3CDTF">2023-10-16T15:26:17Z</dcterms:modified>
</cp:coreProperties>
</file>