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Future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and possibilities of AI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and brief history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Applications in various industries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Current limitations and challenges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future developments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Machine Learning and Deep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Difference between ML and DL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ML and DL in action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Training and neural networks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on data-driven decision making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bias and discrimination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Privacy and data security concerns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Job displacement and societal impacts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Need for regulations and guidelines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Healthcare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Diagnosis and treatment advancements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Medical image analysis and diagnostics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Drug discovery and personalized medicine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patient outcomes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natural language processing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Automation and robotics integration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Brain-computer interfaces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 and AI governance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2023-10-17T07:12:30Z</dcterms:created>
  <dcterms:modified xsi:type="dcterms:W3CDTF">2023-10-17T07:12:30Z</dcterms:modified>
</cp:coreProperties>
</file>