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Slow Party Program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Transforming Your Parties into Memorable Experiences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Why settle for average parties?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power of the Slow Party Program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unforgettable memories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art of intentionality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Slow down and savor every moment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Art of Mindful Arrivals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Invite guests to arrive gradually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personal introductions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warm and welcoming atmosphere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Display a sign with party rules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Offer a mini-orientation to the space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Thoughtful Ambiance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Set the mood with soft lighting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Curate a personalized playlist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aromatherapy to create a sensory experience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Arrange cozy seating areas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conversation-sparking props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Slow Food and Sensational Flavors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Prioritize locally-sourced and seasonal ingredients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Embrace the art of slow cooking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Create a menu that tells a story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communal cooking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 unique and delightful food presentations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Engaging Activities for Lasting Connections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Curate interactive games and icebreakers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creative collaborations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Host themed workshops or demonstrations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Organize meaningful group discussions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Plan nostalgic and sentimental activities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Closing with Reflection and Gratitude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Facilitate a moment of silence and reflection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Encourage sharing of memorable highlights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 gratitude to all attendees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Provide a personalized token of appreciation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Invite guests to future Slow Parties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2023-10-17T08:16:34Z</dcterms:created>
  <dcterms:modified xsi:type="dcterms:W3CDTF">2023-10-17T08:16:34Z</dcterms:modified>
</cp:coreProperties>
</file>