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Simplifying Organizational Structures in Modern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Chaos and Finding Order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Companies often seek to improve their organizational 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Experienced consultants are often hired to assess and advise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Consultants commonly use scare tactics to sell expensive services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common approach involves visualizing the current structure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Spider Web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Consultants conduct surveys to gather information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Employees are asked about their immediate supervisors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Employees provide details on their subordinates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Consultants create a visual representation with spider web-like complexity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Revelation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visual representation reveals a tangled and chaotic 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Many employees don't know their direct superiors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Some managers cannot name their subordinates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organization lacks order and clarity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Consultant's Solution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Experienced consultants offer approaches to crafting the right 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business processes reveals essential functions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an intelligent representation of the structure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a simple approach for creating an initial structure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Do It Yourself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a sheet of paper and sketch your organizational structure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 middle managers, direct superiors, and subordinates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Specify responsibilities and areas of authority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visual representation to establish some order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Order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Chaos demotivates employees and hampers productivity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clear structure enables focused and efficient work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Talented individuals are more likely to stay in an organized environment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Establishing order leads to increased professionalism and job satisfaction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Working in chaos is demoralizing and leads to inefficiency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an initial structure brings order and clarity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employees to embrace the new structure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improve and refine the organizational structure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2023-10-18T13:46:47Z</dcterms:created>
  <dcterms:modified xsi:type="dcterms:W3CDTF">2023-10-18T13:46:47Z</dcterms:modified>
</cp:coreProperties>
</file>