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Controlling High-Power LEDs with Microcontrollers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guide to using ICs for LED power control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Summarizes the content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the availability of the guide and additional information in the video description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viewers to leave comments for any questions or doubts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Expresses appreciation for the viewers' engagement and visits to the presenter's channel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Musique - Introduction to the topic of controlling LEDs with microcontrollers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use of LEDs and the presenter's interest in using them for projects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the upcoming video as an explanation of a simple IC for LED power control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viewers to subscribe to the presenter's channel for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Module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Discusses the discovery of a module on AliExpress that meets the presenter's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that the module can be powered by a 4.2V lithium battery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Describes the simple circuit design and its easy integration into future projects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the components of the circuit: CN 5711, resistor, and potentiometer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CN 5711 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Introduces the CN 5711 IC as a current regulation solution for driving LEDs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the input voltage range and the ability to adjust constant output current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temperature regulation and overcurrent protection features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three ways to adjust the output current, focusing on PWM control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Circuit Connection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the simple circuit connection for powering the LED using the module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connection of power supply to the 'V1' and 'CE' pins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Shows the connection of the 'LED' pin to the positive terminal of the LED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the common ground connection between the module and microcontroller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Adjusting LED Intensity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how to adjust the LED intensity using the potentiometer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that the module allows for adjusting the LED current from 30 to 320mA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Shows the audience how to achieve the desired intensity by turning the potentiometer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Emphasizes the versatility of the module in controlling LED brightness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Microcontroller Integration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how to use a microcontroller, such as Arduino, ESP32, or ATtiny85, to control the module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Shows the connections required, such as connecting the 'CE' pin to an Arduino GPIO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the addition of a ground connection between the microcontroller and the module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ease of generating a PWM signal using microcontrollers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Code Implementation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the code implementation for controlling the LED with Arduino Nano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the availability of similar code for ATtiny85, ESP32, and ESP8266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viewers to access the presenter's GitHub repository for instructions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functionalities of the loaded code, including LED flashing and intensity adjustment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Final Experiment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Describes the presenter's attempt to create a custom module with the CN 5711 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its successful operation but highlights its large size and aesthetics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Teases the upcoming video on a more professional PCB design by the presenter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Expresses gratitude to the viewers and offers additional information and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2023-10-18T08:51:06Z</dcterms:created>
  <dcterms:modified xsi:type="dcterms:W3CDTF">2023-10-18T08:51:06Z</dcterms:modified>
</cp:coreProperties>
</file>