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Коллективный интеллект: Актуализация стратегии и повышение эффективности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Новый подход к проведению программ на целевые сессии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Вступление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Приветствие коллег и клиентов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Введение в тему и представление себя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Обзор компании и нашего предложения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Цель и преимущества проведения целевых сессий по коллективному интеллекту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Цель сессии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Актуализация стратегии для организаций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Поиск ответов на важные вопросы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Использование внутренней коллективной экспертизы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Коллективный интеллект как редкое состояние объединенных коллективов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Особенности подхода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Не семинар или круглый стол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Серия мозговых штурмов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Оперативное руководство опытных бизнес-консультантов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Модераторы-эксперты из реальных консалтинговых проектов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Ожидаемые результаты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Набор проектов и управленческих решений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Мотивированный коллектив и командный дух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Распределение ответственности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Имплементация решений в короткие сроки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Заключение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Получение результатов за 1-2 дня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Сравнение с традиционными форматами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Благодарность и завершение презентации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2023-10-17T11:41:20Z</dcterms:created>
  <dcterms:modified xsi:type="dcterms:W3CDTF">2023-10-17T11:41:20Z</dcterms:modified>
</cp:coreProperties>
</file>