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2668145/pexels-photo-32668145.png?auto=compress&amp;cs=tinysrgb&amp;fit=crop&amp;h=1200&amp;w=800" TargetMode="External"/><Relationship Id="rId1" Type="http://schemas.openxmlformats.org/officeDocument/2006/relationships/image" Target="../media/Slide-12-image-1.pn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image" Target="../media/image-3-2.png"/><Relationship Id="rId5" Type="http://schemas.openxmlformats.org/officeDocument/2006/relationships/image" Target="../media/image-3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2668141/pexels-photo-32668141.png?auto=compress&amp;cs=tinysrgb&amp;fit=crop&amp;h=1200&amp;w=800" TargetMode="External"/><Relationship Id="rId1" Type="http://schemas.openxmlformats.org/officeDocument/2006/relationships/image" Target="../media/Slide-4-image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2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2697050/pexels-photo-32697050.jpeg?auto=compress&amp;cs=tinysrgb&amp;fit=crop&amp;h=1200&amp;w=800" TargetMode="External"/><Relationship Id="rId1" Type="http://schemas.openxmlformats.org/officeDocument/2006/relationships/image" Target="../media/Slide-8-image-1.png"/><Relationship Id="rId2" Type="http://schemas.openxmlformats.org/officeDocument/2006/relationships/image" Target="../media/image-8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notes_slide1_LBClou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8700"/>
            <a:ext cx="5486400" cy="1851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1680" y="1388745"/>
            <a:ext cx="512064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Argitektoniese Meetkunde: Indië se Tydlose Monumente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2011680" y="3188970"/>
            <a:ext cx="512064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verkenning van die afmetings en geometriese briljantheid van ikoniese Indiese strukture.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Qutub Minar: Belangrike Dimensies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Qutub Minar styg tot 'n hoogte van 72,5 meter, wat dit 'n prominente landmerk maak.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basisdiameter is 'n meters 14,3, wat 'n stewige fondament vir die struktuur bied.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Aan die bokant vernou die deursnee tot 2,7 meter, wat ingewikkelde argitektoniese ontwerp ten toon stel.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taps toelopende struktuur toon buitengewone vaardigheid en ingenieurswese gedurende sy konstruksietydperk.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Qutub Minar: Onthul-onthul-onthul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toring se vorm word gedefinieer deur gestapelde silindriese dele, wat elk in grootte afneem en sy ikoniese tapsheid skep.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'n Robuuste sirkelvormige basis bied stabiliteit en grond die hoë minarat visueel, wat lang lewensduur verseker.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Ingewikkelde gegroefde ribbes versier die toring se buitekant, wat visuele tekstuur byvoeg en strukturele integriteit versterk.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dominante geometriese vorms is die silinder en sirkel, wat dwarsdeur die struktuur herhaal en verfyn word.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Dekonstruksie van die Qutub Minar</a:t>
            </a:r>
            <a:endParaRPr lang="en-US" sz="2300" dirty="0"/>
          </a:p>
        </p:txBody>
      </p:sp>
      <p:pic>
        <p:nvPicPr>
          <p:cNvPr id="3" name="Image 0" descr="https://images.pexels.com/photos/32668145/pexels-photo-32668145.pn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sketse beklemtoon die duidelike silindriese dele en toon hul individuele bydraes tot die algehele struktuur en ontwerp.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Let op die elegante toelopende vorm van die minaret, 'n spesiale kenmerk wat bydra tot die stabiliteit en estetiese aantrekkingskrag van die struktuur.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geannoteerde sketse verduidelik die onderliggende geometriese beginsels wat die minar se konstruksie en strukturele integriteit beheer.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Deur die sketse te ondersoek, kry jy insig in die minar se strukturele integriteit, wat deur noukeurige ontwerp en materiaalgebruik verkry is.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Geometriese Fondamente: Argitektoniese Grootsheid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Geometrie is die fondament van argitektoniese ontwerp, wat vorm bepaal en strukturele stabiliteit oor eeue heen verseker.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Taj Mahal vertoon perfekte simmetrie en proporsie, gewortel in geometriese presisie, wat serene skoonheid beliggaam.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Qutub Minar se toringstruktuur gebruik geometriese vorms om beide hoogtes en blywende strukturele integriteit te bereik.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Hierdie monumente demonstreer die deurslaggewende rol van geometrie in die skep van blywende argitektoniese nalatenskappe wat wêreldwyd ontsag inspireer.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Inhoudsopgawe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Argitektoniese Wonders van Indië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Taj Mahal: Simmetrie Gedefinieer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Taj Mahal: Grootte en Skaal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Taj Mahal: Geometrie in Steen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Taj Mahal: Ontmoetingskunde Onthul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Qutub Minar: Geometriese Wonderwerk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Inhoudsopgawe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Qutub Minar: Belangrike Dimensies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Qutub Minar: Onthul-onthul-onthul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Dekonstruksie van die Qutub Minar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Geometriese Fondamente: Argitektoniese Grootsheid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Argitektoniese Wonders van Indië</a:t>
            </a:r>
            <a:endParaRPr lang="en-US" sz="2300" dirty="0"/>
          </a:p>
        </p:txBody>
      </p:sp>
      <p:pic>
        <p:nvPicPr>
          <p:cNvPr id="3" name="Image 0" descr="https://images.pexels.com/photos/32668141/pexels-photo-32668141.pn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Ontdek die diep simmetrie in die Taj Mahal se ontwerp, wat die Mughal-kuns en spirituele balans oor sy fasades weerspieël.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Analiseer die komplekse geometriese patrone Khajuraho se tempels en onthul die presisie van antieke Indiese konstruksie binnetegnieke.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Aanskou die visuele harmonie wat bereik is deur noukeurige oorweging van proporsie, skaal en ruimtelike verhoudings in beide monumente.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Ontdek die onderliggende argitektoniese beginsels wat die strukturele integriteit en estetiese aantrekkingskrag van hierdie meesterstukke beheer.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Taj Mahal: Simmetrie Gedefinieer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Argitektoniese meesterstuk wat uitstekende Mughal-vakmanskap en ingewikkelde detail tien toon stel, 'n visuele plesier.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Simbool van ewige liefde, beliggaam romanse en toewyding, inspireer besoekers wêreldwyd met sy aangrypende verhaal.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Perfekte simmetrie en gebalanseerde ontwerp skep 'n visuele harmonieuse en esteties aangename ervaring.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Groot skares kan afbreuk doen aan die rustigheid en kontemplatiewe atmosfeer, wat die besoekers se ervaring beïnvloed.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Fotografiebeperkings in sekere gebiede beperk die vermoë om die skoonheid en grootheid vrylik vas te vang.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Omgewingsbesoedeling en -degradasie hou 'n bedreiging in vir die marmer se ongerepte toestand en vereis voortdurende bewaring.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Taj Mahal: Grootte en Skaal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Met 'n hoogte van 73 meter weerspieël die Taj Mahal die argitektoniese ambisie en grootheid van die Mogol-moskee.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basis strek oor ongeveer 100x100 meter, wat 'n stabiele en imposante fondament bied.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hele kompleks, wat 17 hektaar beslaan, is 'n bewys van die Mughal-keiserlike beplanning.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Visualiseer 73 meter – 'n werklike manjifieke hoogte wat die omliggende landskap met skoonheid oorheers.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Taj Mahal: Geometrie in Steen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plint se vierkantige vorm bied 'n stabiele en simmetriese basis vir die hele struktuur.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Halfsirkelvormige boë omraam grasieus ingange en vensters en versag die rigiede lyne.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halfronde koepel is die kroon op die hemel en simboliseer hemelse perfeksie en Mughal-mag.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Vierkante, boë en koepels verenig in perfekte ewewig, wat visuele plesier en ontsag skep.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Taj Mahal: Ontmoetingskunde Onthul</a:t>
            </a:r>
            <a:endParaRPr lang="en-US" sz="2300" dirty="0"/>
          </a:p>
        </p:txBody>
      </p:sp>
      <p:pic>
        <p:nvPicPr>
          <p:cNvPr id="3" name="Image 0" descr="https://images.pexels.com/photos/32697050/pexels-photo-3269705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Taj Mahal se ontwerp is gewortel in 'n vierkantige basis, wat stabiliteit en simmetrie aan die hele struktuur bied.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Elegante boë skep 'n gevoel van ligtheid en grasie, wat die monument se massa met delikate kurwes balanseer.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ikoniese koepel oorheers die stadshorison, die perfekte kromming daarvan word bereik deur presiese geometriese beplanning en uitvoering.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sketse onthul hoe vierkante, boë en die koepel-interaksie het, wat 'n visueel pragtige en wiskundig gesonde meesterstuk skep.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Qutub Minar: Geometriese Wonderwerk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Indië se hoogste minaret, Qutub Minar, staan ​​​​as 'n bewys van Indo-Islamitiese argitektoniese briljant. Waarlik 'n gesig!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Hierdie struktuur, wat tot 'n merkwaardige hoogte styg, weerspieël ingewikkelde ontwerp en historiese betekenis vir almal wat dit sien.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Let op die toring se unieke geometriese progressie, 'n bepaal die kenmerk wat onmiskenbaar is tot sy estetiese grootsheid bydra.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Aanskou die naatlose mengsel van uiteenlopende argitektoniese styl, wat die ryk kulturele uitruiling van vervloë eras tien toon stel.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2025-06-25T03:43:21Z</dcterms:created>
  <dcterms:modified xsi:type="dcterms:W3CDTF">2025-06-25T03:43:21Z</dcterms:modified>
</cp:coreProperties>
</file>