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Tools in Content Creation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Creativity with On-Premises Solutions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our presentation on the power of tools in content creation!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how on-premises solutions can enhance your creative process.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us on this journey to explore the benefits of leveraging the right tools.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 your creative potential and streamline your workflow.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ready to revolutionize the way you create content!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On-Premises Solutions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how on-premises solutions can transform your creative process.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Gain full control over your content creation environment.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Eliminate dependence on cloud-based services and ensure data security.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the power of on-premises tools to meet specific business needs.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 collaboration and streamline workflows with localized solutions.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Maximizing Efficiency with On-Premises Tools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 your workflow with on-premises tools designed for efficiency.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powerful features and functionalities tailored to your needs.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Minimize dependency on third-party applications and reduce bottlenecks.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faster rendering and processing times for seamless content creation.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 productivity and save valuable time with localized solutions.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Ensuring Quality and Consistency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high-quality standards throughout your content creation journey.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Achieve consistent branding and visual identity across your projects.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 content accuracy and reduce errors with localized tools.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seamless integration with existing workflows and software.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Deliver compelling and polished content that resonates with your audience.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power of on-premises solutions in your content creation journey.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 your creative potential and achieve remarkable results.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explore new tools and technologies to stay ahead.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joining us and revolutionizing your content creation process!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2023-10-17T11:26:36Z</dcterms:created>
  <dcterms:modified xsi:type="dcterms:W3CDTF">2023-10-17T11:26:36Z</dcterms:modified>
</cp:coreProperties>
</file>