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Freud's Theory of Psychosexual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Childhood Experiences on Adult Behavior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Closing Thoughts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Reflecting on Freud's theory and psychoanalysis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Truth in the concept of an unconscious mind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Relationship between childhood experiences and adult behavior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implications for understanding ourselves and others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Freud's theory of psychosexual development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Five critical phases in human growth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 of experiences on adult behavior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Overview of Phases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Oral phase (0-1 years) - Pleasure from oral sensations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 phase (1-3 years) - Control of bladder and bowel movements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Phallic phase (3-6 years) - Identifying with gender, Oedipus complex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Latency phase (7-13 years) - Suppression of sexual energy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Genital phase (puberty to death) - Balancing sexual desires and social norms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Oral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Age: 0-1 years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Pleasure from oral sensations (sucking breast or bottle)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different outcomes based on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Hans - Healthy and independent adult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Ernst - Oral fixations, chewing gum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 - Manipulative and addictive personality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Anal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Age: 1-3 years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bladder and bowel control, potty training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different outcomes based on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Hans - Competent personality, good relationship with authority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Ernst - Over controlling and sting adult, disgust for body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 - Messy, inconsiderate, rebellious against authority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Phallic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Age: 3-6 years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genitals, differences between genders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Oedipus complex, desire for parent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different outcomes based on experiences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Hans - Strong male identification, respectful of both genders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Ernst - Absence of father, uncertainty about manhood, aggression towards women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 - Penis envy, inferiority complex towards men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Latency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Age: 7-13 years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Suppression of sexual energy, emphasis on social values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with same-sex heroes and friends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significant conflict in this phase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Hans - Develops various hobbies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Ernst - Enjoys learning at school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 - Makes new girlfriends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Genital Phase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Age: Puberty to death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Re-emergence of sexual desires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the id's desires with the super ego's norms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different outcomes based on ego development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Hans - Strong ego, disciplined at work, fulfilling relationships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Ernst - Weak ego, suppressed desires, development of perversions</a:t>
            </a:r>
            <a:endParaRPr lang="en-US" sz="1600" dirty="0"/>
          </a:p>
        </p:txBody>
      </p:sp>
      <p:sp>
        <p:nvSpPr>
          <p:cNvPr id="9" name="Text 7"/>
          <p:cNvSpPr/>
          <p:nvPr/>
        </p:nvSpPr>
        <p:spPr>
          <a:xfrm>
            <a:off x="1600200" y="49834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Ed - Weak ego and super ego, disregard for social norms</a:t>
            </a:r>
            <a:endParaRPr lang="en-US" sz="1600" dirty="0"/>
          </a:p>
        </p:txBody>
      </p:sp>
      <p:pic>
        <p:nvPicPr>
          <p:cNvPr id="10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1" name="Text 8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Unconscious and Complexes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Freud's concept of the unconscious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Memories of childhood experiences affecting behavior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Functioning of the id, super ego, and ego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revealing traumatic memories and desires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practice of psychoanalysis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2023-10-17T08:15:18Z</dcterms:created>
  <dcterms:modified xsi:type="dcterms:W3CDTF">2023-10-17T08:15:18Z</dcterms:modified>
</cp:coreProperties>
</file>