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Cleaning and Sanitizing Kitchen Premises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Importance of Kitchen Hygiene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the audience for their participation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the importance of kitchen hygiene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continued practice of proper cleaning and sanitizing routines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our Cookie Class Online Discussion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us as we dive into the exciting world of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 on previous lesson time and activities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in interactive quizzes and games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 the fundamentals of kitchen hygiene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Activity 1: Jump Board Letters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Directions: Right operator spelling opposite the scrum board letters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Cleaning process that destroys harmful cells: Sanitized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 of the house where food is prepared: Kitchen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Word that means removing unwanted substances: Cleaning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Area in the kitchen for storing goods or supplies: Store Room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Location for handwashing and hygiene practices: Sink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1: Recognizing Teach Teaching Premises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importance of cleaning and sanitizing kitchen premises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link between hygiene and preventing food poisoning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kitchen and its significance in a household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cleaning and sanitizing processes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key areas in the kitchen that require attention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Areas in the Kitchen That Need Cleaning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Floor: The bottom surface of the kitchen area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Sink: Ball-shaped fixture used for handwashing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Refrigerator: Equipment that preserves food at a cold temperature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Store Room: Space for storing goods or supplies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Garbage Area: Location for disposing of waste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Shelves: Flat surfaces attached to walls for storage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2: Training the Kitchen Area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Step-by-step process of cleaning kitchen premises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Selection of appropriate cleaning compounds and chemicals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following cleaning procedures and safety regulations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Storage and maintenance of cleaning items and chemicals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Emergency aid procedures in case of incidents or accidents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Sanitizers and Disinfectants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 sanitizers: Chlorine, carb acid, ammonia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Physical sanitizers: Hot water, steam, dry heat, UV light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application and usage of sanitizing agents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Practicing Kitchen Hygiene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Daily cleaning of countertops and utensils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food storage to prevent contamination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Cleaning the kitchen sink and removing stains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Safe handling and storage of cleaning materials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personal hygiene and handwashing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Measures in Kitchen Cleaning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adequate ventilation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Knowledge of basic first aid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clothing and footwear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of gloves and eye protection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2023-10-17T00:14:10Z</dcterms:created>
  <dcterms:modified xsi:type="dcterms:W3CDTF">2023-10-17T00:14:10Z</dcterms:modified>
</cp:coreProperties>
</file>