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slideMasters/slideMaster10.xml" ContentType="application/vnd.openxmlformats-officedocument.presentationml.slideMaster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notesMasterIdLst>
    <p:notesMasterId r:id="rId12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10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0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10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9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Cleaning and Sanitizing Kitchen Premises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Importance of Kitchen Hygiene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2" name="Shape 1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3" name="Shape 11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Thank the audience for their participation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Reiterate the importance of kitchen hygiene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Encourage continued practice of proper cleaning and sanitizing routines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Welcome to our Cookie Class Online Discussion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Join us as we dive into the exciting world of learning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Reflect on previous lesson time and activities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Engage in interactive quizzes and games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Master the fundamentals of kitchen hygiene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Activity 1: Jump Board Letters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Directions: Right operator spelling opposite the scrum board letters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Cleaning process that destroys harmful cells: Sanitized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Part of the house where food is prepared: Kitchen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Word that means removing unwanted substances: Cleaning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Area in the kitchen for storing goods or supplies: Store Room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49834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Location for handwashing and hygiene practices: Sink</a:t>
            </a:r>
            <a:endParaRPr lang="en-US" sz="1600" dirty="0"/>
          </a:p>
        </p:txBody>
      </p:sp>
      <p:pic>
        <p:nvPicPr>
          <p:cNvPr id="9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0" name="Text 7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Lesson 1: Recognizing Teach Teaching Premises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Explore the importance of cleaning and sanitizing kitchen premises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 the link between hygiene and preventing food poisoning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Definition of kitchen and its significance in a household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Explanation of cleaning and sanitizing processes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Identifying key areas in the kitchen that require attention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Key Areas in the Kitchen That Need Cleaning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Floor: The bottom surface of the kitchen area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Sink: Ball-shaped fixture used for handwashing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Refrigerator: Equipment that preserves food at a cold temperature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Store Room: Space for storing goods or supplies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Garbage Area: Location for disposing of waste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49834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Shelves: Flat surfaces attached to walls for storage</a:t>
            </a:r>
            <a:endParaRPr lang="en-US" sz="1600" dirty="0"/>
          </a:p>
        </p:txBody>
      </p:sp>
      <p:pic>
        <p:nvPicPr>
          <p:cNvPr id="9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0" name="Text 7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Lesson 2: Training the Kitchen Area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Step-by-step process of cleaning kitchen premises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Selection of appropriate cleaning compounds and chemicals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Importance of following cleaning procedures and safety regulations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Storage and maintenance of cleaning items and chemicals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Emergency aid procedures in case of incidents or accidents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Types of Sanitizers and Disinfectants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Chemical sanitizers: Chlorine, carb acid, ammonia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Physical sanitizers: Hot water, steam, dry heat, UV light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Proper application and usage of sanitizing agents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Practicing Kitchen Hygiene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Daily cleaning of countertops and utensils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Proper food storage to prevent contamination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Cleaning the kitchen sink and removing stains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Safe handling and storage of cleaning materials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Importance of personal hygiene and handwashing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Safety Measures in Kitchen Cleaning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Ensure adequate ventilation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Knowledge of basic first aid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Proper clothing and footwear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Use of gloves and eye protection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2023-10-17T00:14:10Z</dcterms:created>
  <dcterms:modified xsi:type="dcterms:W3CDTF">2023-10-17T00:14:10Z</dcterms:modified>
</cp:coreProperties>
</file>