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آتش سوزی جنگل ها و راهکارهای ان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Protecting Our Forests: Understanding Wildfires and Implementing Solutions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Technological Innovations: The Future of Firefighting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artificial intelligence to analyze data and predict wildfire behavior allows for more informed decision-making and resource allocation.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Deploying robots for tasks such as reconnaissance, firefighting, and fuel reduction reduces risks to human firefighters and improves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more sensitive and accurate sensors for detecting heat, smoke, and gases provides earlier warnings and improves the accuracy of wildfire detection.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virtual reality simulations to train firefighters in realistic scenarios improves their preparedness and enhances their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data from various sources to identify patterns and trends in wildfire activity helps improve prevention and suppression strategies.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Reforestation and Recovery: Healing the Land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Replanting native trees and vegetation helps restore ecosystems, providing habitat for wildlife and stabilizing soils to prevent erosion. Promotes biodiversity.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measures to stabilize soils after wildfires, such as mulching and seeding, prevents erosion and promotes the regeneration of vegetation. Protects water quality.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Constructing erosion control structures, such as check dams and terraces, helps prevent soil loss and protects watersheds from sedimentation. Reduces flooding risks.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monitoring of reforestation efforts and ongoing maintenance, such as weed control and replanting, ensures the long-term success of restoration projects.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Engaging communities in reforestation efforts fosters a sense of ownership and ensures the long-term sustainability of restoration projects. Increases awareness.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 in learning about the critical issue of wildfires and their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Protecting our forests requires a collective effort from individuals, communities, and governments worldwide.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work together to implement effective strategies to prevent and manage wildfires, ensuring a sustainable future for our planet.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Continue to educate yourself and others about wildfire prevention and mitigation techniques.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Remember, safeguarding our forests is a shared responsibility. Your actions can make a difference.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Unseen Threat: A Global Crisis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Ignition Points: Common Causes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Early Detection: The First Line of Defense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Suppression Tactics: Fighting the Flames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Fuel Management: Reducing the Risk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 Resilience: Preparing for the Inevitable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Policy and Legislation: Shaping the Future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Technological Innovations: The Future of Firefighting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Reforestation and Recovery: Healing the Land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Unseen Threat: A Global Crisis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Wildfires destroy habitats, killing countless animals and plants, leading to long-term ecological imbalances. The impact can last for generations.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fires cause billions in damages, impacting timber industries, tourism, and property values. Recovery efforts strain resources for years.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Smoke from wildfires contains harmful pollutants that cause respiratory problems and exacerbate existing health conditions. Air quality suffers greatly.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Wildfires release massive amounts of carbon dioxide, accelerating climate change. This creates a feedback loop, increasing the risk of future fires.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Wildfires are not confined to one region. They affect ecosystems and communities worldwide, demanding global collaboration for effective prevention.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Ignition Points: Common Causes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Carelessly discarded cigarettes, unattended campfires, and improper use of machinery are frequent triggers of devastating wildfires.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Deliberately set fires can cause significant damage, often driven by malicious intent or a lack of understanding of the consequences.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Lightning is a natural cause, igniting dry vegetation and quickly spreading. These fires can be particularly challenging to control in remote areas.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Faulty power lines and equipment malfunctions can spark fires, especially during dry and windy conditions. Proper maintenance is critical.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Uncontrolled agricultural burns intended for land clearing can easily escape and ignite surrounding forests, causing widespread destruction.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Early Detection: The First Line of Defense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Satellites provide real-time monitoring of thermal anomalies and smoke plumes, offering early warnings of potential wildfire outbreaks in remote regions.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Drones equipped with thermal cameras can patrol high-risk areas, quickly identifying hotspots and providing valuable information to ground crews.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Dedicated patrols, especially during peak fire seasons, help detect and report fires early, allowing for rapid response and containment efforts.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Educating the public about fire safety and encouraging them to report suspicious activity or smoke can significantly improve early detection rates.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Deploying networks of sensors that detect heat, smoke, and gases can provide localized alerts, enabling faster responses in critical areas.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Suppression Tactics: Fighting the Flames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Aircraft equipped with water tanks drop large volumes of water or fire retardants on flames, slowing the fire's spread and creating opportunities for ground crews.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Firefighters use hand tools, bulldozers, and other equipment to create firebreaks, removing fuel and preventing the fire from spreading to new areas.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Controlled burns are strategically set ahead of the main fire, eliminating fuel and creating a barrier that prevents the wildfire from advancing further.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Chemical retardants are sprayed on vegetation to reduce its flammability, providing temporary protection and allowing firefighters to gain control of the blaze.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physical barriers, such as roads, rivers, or cleared land, helps contain the fire and prevent it from spreading into vulnerable areas.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Fuel Management: Reducing the Risk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Carefully planned and controlled burns remove accumulated deadwood and underbrush, reducing the risk of larger, more destructive wildfires. Improves ecosystem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Removing excess trees and vegetation through logging or other mechanical means creates more space between plants, reducing the intensity of potential fires.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Controlled grazing by livestock can reduce fuel loads by consuming grasses and other vegetation, helping to prevent wildfires in certain areas.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strips of cleared land or areas with low-flammability vegetation can slow the spread of fires and provide strategic advantages for firefighters.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Engaging communities in fuel reduction efforts, such as clearing brush around homes, helps create defensible space and reduces the risk of property damage.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 Resilience: Preparing for the Inevitable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comprehensive emergency plans, including evacuation routes and communication strategies, helps communities respond effectively to wildfires.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a buffer zone around homes by removing vegetation and flammable materials reduces the risk of fire damage and provides firefighters with safe access.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stricter building codes that require fire-resistant materials and designs can significantly reduce the vulnerability of structures to wildfires.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reliable early warning systems, including sirens and alerts, ensures that residents receive timely notifications about approaching wildfires.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training in fire safety, first aid, and evacuation procedures empowers residents to take proactive steps to protect themselves and their property.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Policy and Legislation: Shaping the Future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Enacting and enforcing stricter regulations on activities that can cause wildfires, such as open burning and equipment use, helps reduce the risk of ignition.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Allocating more funding for wildfire prevention, detection, and suppression efforts strengthens the capacity of agencies to respond effectively to wildfires.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collaboration among different agencies and organizations involved in wildfire management improves coordination and resource allocation.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Holding individuals and organizations accountable for negligently causing wildfires incentivizes responsible behavior and reduces the likelihood of future incidents.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Incorporating wildfire risk into land use planning decisions, such as zoning and development regulations, helps prevent construction in high-risk areas.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2025-04-22T17:06:42Z</dcterms:created>
  <dcterms:modified xsi:type="dcterms:W3CDTF">2025-04-22T17:06:42Z</dcterms:modified>
</cp:coreProperties>
</file>