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Garlic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Health Benefits and Culinary Uses of Garlic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Garlic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is a popular herb with a rich history.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known for its unique taste and strong aroma.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belongs to the Allium family, which also includes onions and leeks.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been used for both culinary and medicinal purposes for centuries.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Nutritional Value of Garlic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is low in calories and rich in essential nutrients.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 good source of vitamin C, vitamin B6, and manganese.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is also rich in antioxidants, which help protect the body against oxidative damage.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contains a compound called allicin, which has been linked to various health benefits.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Health Benefits of Garlic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has been associated with various health benefits.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may help lower blood pressure and reduce the risk of heart disease.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has antimicrobial properties and may boost the immune system.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also has potential anti-inflammatory and anticancer effects.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Culinary Uses of Garlic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is a staple ingredient in many cuisines around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adds flavor and aroma to a wide range of dishes.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can be used in various forms, including fresh, minced, roasted, or powdered.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pairs well with meats, vegetables, pasta, and sauces.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Garlic Varieties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hundreds of garlic varieties worldwide.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varieties vary in flavor, aroma, and intensity.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popular garlic varieties include Rocambole, Purple Stripe, and Elephant garlic.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variety has its own unique characteristics and culinary uses.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Garlic is a versatile herb with numerous health benefits.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adds depth and flavor to a wide array of dishes.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garlic into your diet can enhance both taste and nutrition.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different garlic varieties and enjoy the delights of this ancient herb.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2023-10-16T12:19:27Z</dcterms:created>
  <dcterms:modified xsi:type="dcterms:W3CDTF">2023-10-16T12:19:27Z</dcterms:modified>
</cp:coreProperties>
</file>