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Intriguing World of Madame Striker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Secrets Behind the Mysterious Madame Striker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Madame Striker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Madame Striker - a hidden gem of the underground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Legendary figure with an enigmatic past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Known for her unmatched skills and fierce demeanor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 of deception and a force to be reckoned with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Unraveling the Origins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Origins shrouded in secrecy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Speculations suggest a connection to Azerbaijan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Rumored association with powerful figures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John Mo Thor, the key to uncovering the truth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Double Agent Revelation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Surprising reveal: Madame Striker is a double agent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Masterful deception for a greater cause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Central Bureau of Strikers (CBS): A secretive organization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brilliance to ensure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Bright Side of Madame Striker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Reputation for brightening lives amidst chaos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Acts of kindness behind her fierce facade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Supporter of underprivileged communities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beacon of hope in a dark world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Discreet Collaboration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Unlikely alliances with the British Intelligence (Brit MI6)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Forging mutually beneficial partnerships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Exchange of valuable information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dynamic between Madame Striker and Brit MI6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2023-10-16T19:40:06Z</dcterms:created>
  <dcterms:modified xsi:type="dcterms:W3CDTF">2023-10-16T19:40:06Z</dcterms:modified>
</cp:coreProperties>
</file>