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Modes of Assessment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Traditional, Alternative, and Portfolio Assessment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Assessment is a systematic process of documenting student empirical data.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Empirical data is the true data based on test scores and educational experiences.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Modes of assessment include traditional, alternative, and portfolio assessment.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Traditional Assessment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assessment refers to paper and pencil tests with one correct answer.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multiple choice, true or false, and fill in the blanks.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Advantages: covers a lot of material, fair and same questions for all students, effective for testing declarative knowledge.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Disadvantages: time-consuming to prepare, easy for students to cheat or bluff, less effective for assessing procedural knowledge and creative thinking.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Alternative Assessment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Alternative assessment refers to methods other than traditional tests.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essay writing, role play, and performance-based tasks.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Advantages: assesses skills directly, allows for multiple answers, measures application of knowledge and skills.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Disadvantages: time-consuming to score, requires clear criteria for assessment, may not cover as much content as traditional assessment.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Portfolio Assessment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Portfolio assessment involves collecting and organizing students' work over time.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showcases students' progress, achievements, and effort.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Advantages: provides evidence of learning over time, exhibits curriculum implementation, promotes student self-reflection.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Disadvantages: time-consuming to score and make, requires storage space, may be harder to score fairly.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Comparison of Assessment Modes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assessment: teacher-dominated, fabricated situations, indirect evidence.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Alternative assessment: student-centered, real-life situations, direct evidence.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Portfolio assessment: student-centered, cumulative achievement, evidence of goals met.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 assessment should be embedded in all modes.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mode of assessment has its advantages and limitations.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best assessment method depends on the learning targets and the level of the learners.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 assessment and relevance to real-life situations are crucial in assessing student skills.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combination of different assessment modes can provide a more comprehensive evaluation.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2023-10-16T12:10:23Z</dcterms:created>
  <dcterms:modified xsi:type="dcterms:W3CDTF">2023-10-16T12:10:23Z</dcterms:modified>
</cp:coreProperties>
</file>