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Indian Constitution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exploration of the key articles and territorial area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Article One: Introduction to the Indian Union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Indian Union is a federal nation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Consists of states and territories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Assembly represents traditional and modern India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Declares the country's name and territorial area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Territories of India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Indian territory includes states, union territories, and acquired territories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Government of India has the power to acquire new territories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British provinces and princely states formed the foundation of India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Highlighted areas in blue represent British provinces and brown represents princely states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Article Two: Indian Union's Territorial Area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Indian Union's territorial area defined by Parliament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states, union territories, and acquired territories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of acquired territory is Kim example in 1975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Article Three: Cable States in the Union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Article Three pertains to the relationship between cable states and the Union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Parliament has authority over the Northern Article area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Constitutional amendments relating to Article Four, Article Two, and Article Three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2023-10-16T17:00:08Z</dcterms:created>
  <dcterms:modified xsi:type="dcterms:W3CDTF">2023-10-16T17:00:08Z</dcterms:modified>
</cp:coreProperties>
</file>