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Small Actions: Changing the World One Task at a Time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Lessons from a Navy SEAL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Make Your Bed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first task of the day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Gives a sense of pride and encouragement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Reinforces the importance of little things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encouragement for tomorrow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Wisdom of a Simple 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Morning ritual during SEAL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Inspecting beds for perfection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Seemed ridiculous, but had profound meaning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learned from repetitive tasks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Applying Lessons to Life's Struggles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applicable to everyone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struggles and moving forward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small actions in personal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ourselves and the world around 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One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individuals who changed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influence of hope and determination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Everyone has the potential to make a difference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ripple effect of one person's 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Resilience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failures are part of the journey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Facing adversity with composure and inner strength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Stepping up in tough times and supporting others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Never giving up despite setbacks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Starting a Ripple of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actions to change lives and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a difference, no matter the scale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cumulative impact of individual efforts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the next generation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Never Ring the Bell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Story of the bell in SEAL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Symbolizes giving up and quitting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Enduring hardships for growth and achievement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value of perseverance and determination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2023-10-17T11:05:12Z</dcterms:created>
  <dcterms:modified xsi:type="dcterms:W3CDTF">2023-10-17T11:05:12Z</dcterms:modified>
</cp:coreProperties>
</file>