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Industries and Revolutionizing the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transforming industries across the globe.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AI have the potential to revolutionize the future.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and deep learning are key components of AI.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applications in various sectors like healthcare, finance, and transportation.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healthcare, AI can improve diagnostics and treatment.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revolutionizing the finance industry with automated trading and risk analysis.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Autonomous vehicles are a result of AI advancements in the transportation sector.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virtual assistants are enhancing customer experiences.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being utilized in cybersecurity to detect and prevent threats.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concerns arise with the increasing use of AI.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may lead to job displacement and economic inequality.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in AI algorithms can perpetuate social inequalities.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are important to ensure responsible AI use.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Regulation and policies need to keep pace with AI advancements.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integration with Internet of Things (IoT) will create smart environments.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natural language processing will enhance human-machine interactions.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Explainable AI will increase transparency and accountability.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in robotics will lead to significant advancements in automation.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AI will enable human-AI teamwork for complex problem-solving.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2023-10-16T14:31:48Z</dcterms:created>
  <dcterms:modified xsi:type="dcterms:W3CDTF">2023-10-16T14:31:48Z</dcterms:modified>
</cp:coreProperties>
</file>