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3.png"/><Relationship Id="rId4" Type="http://schemas.openxmlformats.org/officeDocument/2006/relationships/image" Target="../media/image-11-4.png"/><Relationship Id="rId5" Type="http://schemas.openxmlformats.org/officeDocument/2006/relationships/image" Target="../media/image-11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3.png"/><Relationship Id="rId4" Type="http://schemas.openxmlformats.org/officeDocument/2006/relationships/image" Target="../media/image-12-4.png"/><Relationship Id="rId5" Type="http://schemas.openxmlformats.org/officeDocument/2006/relationships/image" Target="../media/image-12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5.png"/><Relationship Id="rId6" Type="http://schemas.openxmlformats.org/officeDocument/2006/relationships/image" Target="../media/image-2-6.png"/><Relationship Id="rId7" Type="http://schemas.openxmlformats.org/officeDocument/2006/relationships/image" Target="../media/image-2-7.png"/><Relationship Id="rId8" Type="http://schemas.openxmlformats.org/officeDocument/2006/relationships/image" Target="../media/image-2-8.png"/><Relationship Id="rId9" Type="http://schemas.openxmlformats.org/officeDocument/2006/relationships/image" Target="../media/image-2-9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3.png"/><Relationship Id="rId4" Type="http://schemas.openxmlformats.org/officeDocument/2006/relationships/image" Target="../media/image-7-4.png"/><Relationship Id="rId5" Type="http://schemas.openxmlformats.org/officeDocument/2006/relationships/image" Target="../media/image-7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657600" y="1543050"/>
            <a:ext cx="1828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April 2025</a:t>
            </a:r>
            <a:endParaRPr lang="en-US" sz="11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00225"/>
            <a:ext cx="5486400" cy="10287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Ace Your IELTS Writing Task 1: Simple Strategies</a:t>
            </a:r>
            <a:endParaRPr lang="en-US" sz="2400" dirty="0"/>
          </a:p>
        </p:txBody>
      </p:sp>
      <p:sp>
        <p:nvSpPr>
          <p:cNvPr id="6" name="Text 2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Unlocking High Scores with Clear Examples and Proven Techniques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Comparing Data: Key Phrases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Begin by pointing out what the data sets have in common to establish common ground initially.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specific phrases to show contrasts, emphasizing unique aspects of each data set clearly.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Master comparison phrases to effectively highlight similarities and differences in the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quantifiable data like percentages and ratios to create more impactful comparisons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56578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Report Structure Essentials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33731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Introduction Impact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548640" y="221170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Overview Clarity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548640" y="30861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Body Paragraphs</a:t>
            </a:r>
            <a:endParaRPr lang="en-US" sz="1500" dirty="0"/>
          </a:p>
        </p:txBody>
      </p:sp>
      <p:sp>
        <p:nvSpPr>
          <p:cNvPr id="6" name="Text 4"/>
          <p:cNvSpPr/>
          <p:nvPr/>
        </p:nvSpPr>
        <p:spPr>
          <a:xfrm>
            <a:off x="548640" y="396049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Logical Flow</a:t>
            </a:r>
            <a:endParaRPr lang="en-US" sz="15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0" y="1260158"/>
            <a:ext cx="1371600" cy="411480"/>
          </a:xfrm>
          <a:prstGeom prst="rect">
            <a:avLst/>
          </a:prstGeom>
        </p:spPr>
      </p:pic>
      <p:pic>
        <p:nvPicPr>
          <p:cNvPr id="8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320" y="2134553"/>
            <a:ext cx="1371600" cy="411480"/>
          </a:xfrm>
          <a:prstGeom prst="rect">
            <a:avLst/>
          </a:prstGeom>
        </p:spPr>
      </p:pic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20" y="3008948"/>
            <a:ext cx="1371600" cy="411480"/>
          </a:xfrm>
          <a:prstGeom prst="rect">
            <a:avLst/>
          </a:prstGeom>
        </p:spPr>
      </p:pic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20" y="3883343"/>
            <a:ext cx="1371600" cy="41148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7132320" y="126015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95%</a:t>
            </a:r>
            <a:endParaRPr lang="en-US" sz="1500" dirty="0"/>
          </a:p>
        </p:txBody>
      </p:sp>
      <p:sp>
        <p:nvSpPr>
          <p:cNvPr id="12" name="Text 6"/>
          <p:cNvSpPr/>
          <p:nvPr/>
        </p:nvSpPr>
        <p:spPr>
          <a:xfrm>
            <a:off x="7132320" y="213455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80%</a:t>
            </a:r>
            <a:endParaRPr lang="en-US" sz="1500" dirty="0"/>
          </a:p>
        </p:txBody>
      </p:sp>
      <p:sp>
        <p:nvSpPr>
          <p:cNvPr id="13" name="Text 7"/>
          <p:cNvSpPr/>
          <p:nvPr/>
        </p:nvSpPr>
        <p:spPr>
          <a:xfrm>
            <a:off x="7132320" y="300894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7132320" y="388334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100%</a:t>
            </a:r>
            <a:endParaRPr lang="en-US" sz="1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Grammar Gremlins: Slay Your Errors!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Why Bother?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Risks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Improved clarity ensures your message resonates, leading to better understanding and higher scores on assessments.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Stronger grammar and vocabulary elevate your credibility, showcasing professionalism and attention to detail.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Avoiding errors reduces misinterpretations, preventing confusion and ensuring accurate communication with your audience.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Poor grammar can confuse readers, leading to misinterpretations and frustration, hindering effective communication.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Incorrect vocabulary choices can undermine your credibility, making you appear less knowledgeable and less trustworthy.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Awkward sentence structure distracts the audience, diverting attention from your message and reducing its impact.</a:t>
            </a:r>
            <a:endParaRPr lang="en-US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4114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the Art of Answering</a:t>
            </a:r>
            <a:endParaRPr lang="en-US" sz="2300" dirty="0"/>
          </a:p>
        </p:txBody>
      </p:sp>
      <p:pic>
        <p:nvPicPr>
          <p:cNvPr id="3" name="Image 0" descr="https://images.pexels.com/photos/31731074/pexels-photo-31731074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48640" y="1543050"/>
            <a:ext cx="41148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Analyzing the question prompt to identify core requirements and ensure a targeted and relevant response.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Identifying aspects of the example answer that earned high marks, like clarity, depth, and accuracy.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Examining the answer's organizational structure and logical flow to see how information is presented effectively.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Analyzing the use of evidence, examples, and reasoning to support claims and strengthen the overall argument.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IELTS Writing Task 1: Ace Your Intro!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Visual Communication: Charting Success</a:t>
            </a:r>
            <a:endParaRPr lang="en-US" sz="14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3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4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5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the Overview</a:t>
            </a:r>
            <a:endParaRPr lang="en-US" sz="1400" dirty="0"/>
          </a:p>
        </p:txBody>
      </p:sp>
      <p:pic>
        <p:nvPicPr>
          <p:cNvPr id="16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7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8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9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Decoding the Question</a:t>
            </a:r>
            <a:endParaRPr lang="en-US" sz="1400" dirty="0"/>
          </a:p>
        </p:txBody>
      </p:sp>
      <p:pic>
        <p:nvPicPr>
          <p:cNvPr id="20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1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2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3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Trend Talk: Up &amp; Down</a:t>
            </a:r>
            <a:endParaRPr lang="en-US" sz="1400" dirty="0"/>
          </a:p>
        </p:txBody>
      </p:sp>
      <p:pic>
        <p:nvPicPr>
          <p:cNvPr id="24" name="Image 6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5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6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7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Pie Chart Power!</a:t>
            </a:r>
            <a:endParaRPr lang="en-US" sz="1400" dirty="0"/>
          </a:p>
        </p:txBody>
      </p:sp>
      <p:pic>
        <p:nvPicPr>
          <p:cNvPr id="28" name="Image 7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9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0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1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Comparing Data: Key Phrases</a:t>
            </a:r>
            <a:endParaRPr lang="en-US" sz="1400" dirty="0"/>
          </a:p>
        </p:txBody>
      </p:sp>
      <p:pic>
        <p:nvPicPr>
          <p:cNvPr id="32" name="Image 8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3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4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5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Report Structure Essentials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Grammar Gremlins: Slay Your Errors!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the Art of Answering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IELTS Writing Task 1: Ace Your Intro!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 the fundamental purpose of IELTS Writing Task 1 academic; what's the examiner looking for?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Master the required format: report structure, key elements, and the essential organization expected.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Unpack the official assessment criteria. Learn how you're graded and improve accordingly.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Learn how to write a clear and effective introductory paragraph to set your report up for success.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4114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Visual Communication: Charting Success</a:t>
            </a:r>
            <a:endParaRPr lang="en-US" sz="2300" dirty="0"/>
          </a:p>
        </p:txBody>
      </p:sp>
      <p:pic>
        <p:nvPicPr>
          <p:cNvPr id="3" name="Image 0" descr="https://images.pexels.com/photos/31750445/pexels-photo-31750445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48640" y="1543050"/>
            <a:ext cx="41148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Representing categorical data with rectangular bars. Ideal for comparisons and highlighting differences between groups or categories visually and effectively.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Displaying trends and changes over time. Excellent for showcasing patterns, fluctuations, and relationships in continuous datasets in an accessible way.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Illustrating proportions of a whole. Effective for showing the relative contribution of different categories to a total value, emphasizing percentages.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Organizing data in rows and columns. Precise presentation of information, facilitating detailed analysis and easy comparison of specific values or metrics.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the Overview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Identify and describe the major trends evident in the data. Focus on significant shifts.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Highlight key features. This includes peaks, valleys, or unusual patterns to notice.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Combine trends and features for a cohesive summary. Show the relationship between elements.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clear and direct language. Avoid jargon and unnecessary complexity for clarity.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Decoding the Question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Key Benefits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Potential Pitfalls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Improved understanding of the core requirements, leading to more accurate and relevant answers.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Enhanced ability to prioritize crucial information, saving time and effort during the response.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Greater confidence in the response, resulting in clearer communication and a stronger impact.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Over-analysis can lead to time wastage, especially under strict time constraints, affecting overall performance.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Focusing too narrowly on initial assumptions can blind you to other important perspectives or details.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Rigid planning may hinder adaptability when encountering unexpected data or contradictory evidence.</a:t>
            </a: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Trend Talk: Up &amp; Down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Vocabulary for increases: surge, climb, escalate, soar, rise sharply, showing a positive trend.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Describing decreases: plummet, decline, dip, decrease gradually, showing a negative trend.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Using adverbs like 'sharply,' 'gradually,' or 'steadily' adds precision to trend descriptions in graphs.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Connect vocabulary with the graph's visual representation to clearly indicate increases and decreases.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4114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Pie Chart Power!</a:t>
            </a:r>
            <a:endParaRPr lang="en-US" sz="2300" dirty="0"/>
          </a:p>
        </p:txBody>
      </p:sp>
      <p:pic>
        <p:nvPicPr>
          <p:cNvPr id="3" name="Image 0" descr="https://images.pexels.com/photos/31767235/pexels-photo-31767235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48640" y="1543050"/>
            <a:ext cx="41148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 how pie chart slices visually represent proportions of a whole, highlighting each slice's contribution to the total.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Learn to accurately calculate and articulate percentages displayed in pie charts, ensuring clear communication of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 precise and effective language when describing pie chart segments, avoiding ambiguity and promoting comprehension for all.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pie charts to compare different categories and their relative sizes, revealing key insights through visual data representation.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2025-04-24T22:35:58Z</dcterms:created>
  <dcterms:modified xsi:type="dcterms:W3CDTF">2025-04-24T22:35:58Z</dcterms:modified>
</cp:coreProperties>
</file>