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Smiling in the Media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Unveiling the Impact and Influence of Smiles in Visual Communication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Portfolio Bottle Mistress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fascinating role of a portfolio bottle mistress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significance of bottle collection in media production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Analyzing the artistic and aesthetic elements behind portfolio bottles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portrayal of portfolio bottle mistresses in popular culture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Subtle Language of Smiles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Decoding the non-verbal communication of smiles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different types of smiles and their meanings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Analyzing the impact of smiles in media narratives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Unveiling the power of smiles to evoke emotions and create connections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Guiding Through the Media Maze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importance of media guides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Examining the role of guides in shaping media narratives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significance of guiding through visual storytelling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Analyzing the impact of guides on audience perception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Unleashing the Power of Smiles in Media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Harnessing the persuasive power of smiles in advertising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Examining successful campaigns that leverage the impact of smiles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Analyzing the psychology behind smiles and their effect on consumer behaviors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ethical considerations of using smiles in media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Conclusion: Smiles as Visual Superheroes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Recapping the role of smiles in media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impact and influence of smiles on visual communication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Empowering the audience to embrace the power of smiles in their own media creations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Inspiring a positive and inclusive media landscape through the power of smiles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2023-10-16T15:15:30Z</dcterms:created>
  <dcterms:modified xsi:type="dcterms:W3CDTF">2023-10-16T15:15:30Z</dcterms:modified>
</cp:coreProperties>
</file>