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AI Technologies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machines to learn from experience and perform tasks that would typically require human intelligence.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a wide range of applications in various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potential to revolutionize the way we live and work.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providing machines with the ability to learn and improve from data without explicit programming.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learning, unsupervised learning, and reinforcement learning are common types of machine learning techniques.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have been used in various fields, such as healthcare, finance, and marketing.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is a subset of machine learning.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training artificial neural networks with multiple layers to learn and make predictions.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has been highly successful in image recognition, natural language processing, and speech recognition tasks.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like Google and Facebook have employed deep learning for various applications.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being applied in various sectors, including healthcare, finance, transportation, and retail.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healthcare, AI is used for diagnosing diseases, drug discovery, and personalized medicine.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finance, AI is used for fraud detection, algorithmic trading, and risk assessment.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also enabling self-driving cars, improving logistics, and transforming customer service in the transportation industry.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rise of AI also raises ethical concerns.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Issues like biased algorithms, lack of transparency, and potential job displacement need to be addressed.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Regulations and guidelines are being developed to ensure ethical and responsible AI use.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academia, industry, and policymakers is crucial to address these challenges.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AI holds immense potential and possibilities.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AI are expected to drive innovation across various domains.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may lead to the development of more autonomous systems, personalized experiences, and improved decision-making.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essential to continue investing in research and development to unlock the full potential of AI.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2023-10-16T16:34:05Z</dcterms:created>
  <dcterms:modified xsi:type="dcterms:W3CDTF">2023-10-16T16:34:05Z</dcterms:modified>
</cp:coreProperties>
</file>