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jaan dalam Bahasa Indonesia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enjelaskan materi ejaan dalam Bahasa Indonesia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ndahulua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lam sejahtera untuk semua pesert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teri dipertemuan ketiga tentang ejaa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-materi berisi tentang pengertian ejaa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kuliahan online dalam Bahasa Indonesia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ngertian Ejaa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jaan mengatur penggunaan huruf, kata, dan tanda bac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ggambarkan bunyi dalam kata, kalimat, dan wacan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gatur penggunaan tanda baca atau pungtuasi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geja berbeda dengan mengeja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cam-macam Ejaa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jaan Van Ophuijsen (1901)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jaan Soewandi (1947)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jaan Melindo (1972)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jaan yang Disempurnakan (huruf X, Y, Z)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makaian Huruf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uruf abjad dalam Bahasa Indonesia (26 huruf)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uruf vokal (A, I, U, E, O)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uruf konsonan (21 huruf mati)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uruf diftong dan cluste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nulisan Huruf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uruf besar atau huruf kapita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uruf miring untuk penegasa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nulisan huruf pada kata dasar dan turuna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nulisan huruf pada kata ganti dan kata depa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nulisan Kat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nulisan kata dasa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nulisan kata turuna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nulisan gabungan kat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nulisan singkatan dan akroni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nulisan Angk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nggunaan angka dalam Bahasa Indonesi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gka Arab dan Angka Romawi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nggunaan angka dalam penomora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oh penggunaan angka dalam bilanga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4:40:39Z</dcterms:created>
  <dcterms:modified xsi:type="dcterms:W3CDTF">2023-10-17T14:40:39Z</dcterms:modified>
</cp:coreProperties>
</file>