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jaan dalam Bahasa Indonesi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enjelaskan materi ejaan dalam Bahasa Indonesi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ndahulu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lam sejahtera untuk semua pesert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eri dipertemuan ketiga tentang eja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-materi berisi tentang pengertian ejaa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kuliahan online dalam Bahasa Indonesi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ngertian Eja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jaan mengatur penggunaan huruf, kata, dan tanda bac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gambarkan bunyi dalam kata, kalimat, dan wacan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atur penggunaan tanda baca atau pungtuasi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ngeja berbeda dengan mengeja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am-macam Ejaa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jaan Van Ophuijsen (1901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jaan Soewandi (1947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jaan Melindo (1972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jaan yang Disempurnakan (huruf X, Y, Z)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makaian Huru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ruf abjad dalam Bahasa Indonesia (26 huruf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ruf vokal (A, I, U, E, O)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ruf konsonan (21 huruf mati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ruf diftong dan clust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nulisan Huruf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ruf besar atau huruf kapit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ruf miring untuk penegas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nulisan huruf pada kata dasar dan turuna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nulisan huruf pada kata ganti dan kata depa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nulisan Kat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nulisan kata das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nulisan kata turuna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nulisan gabungan kat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nulisan singkatan dan akroni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nulisan Angk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nggunaan angka dalam Bahasa Indones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gka Arab dan Angka Romaw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nggunaan angka dalam penomora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oh penggunaan angka dalam bilanga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4:40:39Z</dcterms:created>
  <dcterms:modified xsi:type="dcterms:W3CDTF">2023-10-17T14:40:39Z</dcterms:modified>
</cp:coreProperties>
</file>