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Water Quality Parameters and Composition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importance of water quality and its parameters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Water Quality Parameters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 Oxygen Demand (COD) measures organic matter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Biochemical Oxygen Demand (BOD) measures biologically degradable organic matter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Dissolved Oxygen (DO) indicates the health of a river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 parameters include pH, temperature, and turbidity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Chemical Oxygen Demand (COD)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Measures the amount of oxygen needed to fully oxidize organic matter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Indirect method to assess organic pollution in water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Excess potassium dichromate is used as a strong oxidizing agent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COD limit for effluent discharge to receiving water bodies: 250 mg/L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Biochemical Oxygen Demand (BOD)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Assesses biologically degradable organic matter in a water sample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Uses the rate of dissolved oxygen depletion by microorganisms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BOD limit for effluent discharge to inland surface water: 30 mg/L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BOD limit for drinking water supply: 2 mg/L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Dissolved Oxygen (DO)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Indicates the amount of oxygen dissolved in water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Critical for the survival of aquatic organisms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Optimum DO range for sustaining life: 7-9 mg/L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Below 5 mg/L, many fish species cannot survive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Other Water Quality Parameters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pH: Measures the acidity or alkalinity of water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Temperature: Influences biological activity in water bodies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Turbidity: Indicates the clarity of water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Composite sampling reveals overall water quality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Composition of Natural Water Systems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Rainwater: Diluted form of seawater, pH affected by dissolved CO2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River Water: Determined by precipitation and rocks/minerals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Seawater: Higher sodium and chloride concentrations, calcium reduced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Groundwater: High in bioorganic matter, influenced by minerals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quality parameters play a crucial role in assessing water health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COD measures organic pollution, BOD assesses biologically degradable organic matter, and DO indicates oxygen availability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composition of natural water systems helps identify sources of pollution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water quality is essential for the well-being of ecosystems and human populations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2023-10-17T11:19:38Z</dcterms:created>
  <dcterms:modified xsi:type="dcterms:W3CDTF">2023-10-17T11:19:38Z</dcterms:modified>
</cp:coreProperties>
</file>