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Evolution of Chili Pizza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From Standard to Model: A Journey of Taste and Innovation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chili pizza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chili pizza in the culinary world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standard chili pizza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the Chili pizza model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Standard Chili Pizza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Ingredients and preparation of the standard chili pizza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toppings and flavors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Popular variations across different regions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Cultural significance of standard chili pizza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Chili Pizza Model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Innovative approaches to chili pizza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 ingredients and flavors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Healthier alternatives and dietary considerations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Experiments with presentation and aesthetics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Taste Testing and Feedback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Gathering feedback from food enthusiasts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Expert opinions on the chili pizza model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with the standard chili pizza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the chili pizza model on the culinary industry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Reflection on the evolution of chili pizza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trends and possibilities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remarks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2023-10-17T08:54:27Z</dcterms:created>
  <dcterms:modified xsi:type="dcterms:W3CDTF">2023-10-17T08:54:27Z</dcterms:modified>
</cp:coreProperties>
</file>