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2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Technology Behind Mobile Communications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Evolution and Functioning of Mobile Phones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Mobile communications are a combination of wireless and wired technology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underlying technology enhances our appreciation for mobile phones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Mobile communications continue to evolve to meet new demands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Mobile phones are an integral part of our lives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Curiosity about mobile communications technology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how phones make calls and different generations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technology behind mobile communications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Voice to Digital Signal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Voice picked up by phone's microphone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Microphone converts voice to digital signal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Digital signal represented as zeros and ones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Antenna transmits zeros and ones as electromagnetic waves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Limitations of Electromagnetic Waves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Electromagnetic waves lose strength over long distances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Obstacles and environmental factors reduce wave strength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Cell towers introduced to overcome these issues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Concept of cellular technology and division into hexagonal cells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Mobile Switching Center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Mobile switching center helps locate cell tower area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Subscriber's location updated periodically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Location updated when crossing predefined number of towers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Location updated when phone is turned 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Frequency Spectrum and Mobile Phone Communications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Limited frequency spectrum for cellular communications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Frequency slot distribution among cell towers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Multiple access technique for efficient distribution among active users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Evolution of Mobile Phone Technologies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1G - First wireless phones with analog transmission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1G limitations: poor voice quality and security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2G - Introduction of digital multiple access technologies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2G advancements: SMS and internet browsing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3G and 4G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3G - Focus on higher data transfer speed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3G advancements: WCD multiple access technique and increased bandwidth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4G - Higher speeds suitable for high-resolution content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4G advancements: OFD multiple access and MIMO technology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Future of Mobile Communications - 5G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5G to support seamless connectivity for the internet of things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Enhanced MIMO technology and millimeter waves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Suitable for driverless cars and smart homes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2023-10-19T02:38:01Z</dcterms:created>
  <dcterms:modified xsi:type="dcterms:W3CDTF">2023-10-19T02:38:01Z</dcterms:modified>
</cp:coreProperties>
</file>