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Trade-Offs and Prioritization in Product Management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Making Informed Decisions for Successful Product Development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Trade-offs are critical in product management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Constraints include resources, timelines, and team capabilities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Feasibility and priority are key factors in trade-offs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Trade-offs depend on the objective and long-term goals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Scenario: Reducing Storage Cost in a Global Supply Chain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 of a trade-off situation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Choose between building an intermediate storage in China or supplementary storage in the US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China option requires complicated regulatory clearance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 option has lower cost but limited capabilities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One-Way Door vs Two-Way Door Decisions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concept of one-way door and two-way door decisions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One-way door decisions are challenging to reverse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Two-way door decisions are more flexible and reversible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the impact of irreversible decisions on long-term goals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Prioritization Based on Data and Judgment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Data-driven prioritization enables informed decision-making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Gather market research, analyze competitor analysis, and engage with early adopters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business judgment for scenarios with limited data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Customer anecdotes provide valuable insights for prioritization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Trade-Offs and Top-Down Decisions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Leadership decisions impact product trade-offs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Question and push back when necessary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Anticipate repercussions on product strategy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Align execution with top-down decisions for success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Trade-offs are inherent in product management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Prepare for trade-offs and build frameworks to overcome challenges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Acknowledge the impact of top-down decisions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Strive for informed decisions and successful product development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2023-10-18T01:14:33Z</dcterms:created>
  <dcterms:modified xsi:type="dcterms:W3CDTF">2023-10-18T01:14:33Z</dcterms:modified>
</cp:coreProperties>
</file>