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Essence of Guru Tatva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the Power and Potency of the Original Guru Tatva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Guru Tatva is the essence of spiritual guidance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its power and potency is crucial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Guru Tatva descends from the original guru, Nitai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His mercy enables our connection with Krishna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Potency of Nitai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Nitai is the real guru and our shelter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His mercy is essential to reach Krishna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Nitai's mood of love and protection is profound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Visiting Nitai and receiving his mercy is transformative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Bond between Nitai and Mahaprabhu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Nitai and Mahaprabhu's relationship is profound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When Mahaprabhu appeared, Nitai followed the same mood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Nitai's love and protection are essential for our spiritual journey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accepting Nitai, we automatically accept Mahaprabhu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Potency of Nitai's Wife, Jahnava Mata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Jahnava Mata is Nitai's wife and a source of strength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She nourishes and protects the devotees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Her presence is filled with potency and mercy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Jahnava Mata is a testament to Nitai's power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Following Guru Tatva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Guru is our shelter and guide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Follow the teachings and instructions of the previous acharyas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Maintain a high standard and never deviate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Surrender fully to the Guru and have faith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Guru Tatva is the key to spiritual progress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 the power and potency of Nitai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Visit Nitai for his mercy and spiritual benefit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Follow the path set by the great acharyas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2023-10-17T06:19:24Z</dcterms:created>
  <dcterms:modified xsi:type="dcterms:W3CDTF">2023-10-17T06:19:24Z</dcterms:modified>
</cp:coreProperties>
</file>