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Vertical Integration in the Business World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Impact of Vertical Integration on Profitability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Vertical Integration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Definition: The merging of companies that are in different stages of production or distribution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Examples: Coca-Cola acquiring bottling plants, enabling control over production and distribution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Benefits: Increased efficiency, cost savings, and improved supply chain management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Challenges: Potential for reduced competition and risks associated with large-scale operations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Impact on Profitability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Higher Profit Margins: Vertical integration can lead to increased profit margins by reducing costs and improving efficiency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Decreased Dependency: By owning both upstream and downstream operations, companies are less reliant on external suppliers or distributors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Competitive Advantage: Vertical integration can provide a competitive edge by streamlining processes and enhancing product quality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Market Power: Controlling multiple stages of production allows companies to exert influence over pricing and market dynamics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Aspirational Goals and Family Units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Shared Vision: Aspiration goals are often aligned with the values and aspirations of the family unit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Long-Term Planning: Family businesses often prioritize long-term growth and sustainability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Family Dynamics: Challenges may arise due to the intersection of personal relationships and business decisions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Succession Planning: Ensuring the smooth transition of leadership and ownership within the family unit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Innovation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Driving Growth: Innovation is key to staying competitive and driving business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to Change: Embracing innovation allows companies to evolve with changing market trends and customer needs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Investing in Research: Allocating resources towards research and development fosters continuous improvement and new product development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Opportunities: Partnering with external entities can spark innovation through knowledge sharing and access to new technologies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Vertical integration can offer significant benefits, but careful management is required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Family businesses have unique dynamics and considerations for long-term sustainability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is essential for staying competitive and driving growth in a rapidly changing business landscape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2023-10-16T14:07:05Z</dcterms:created>
  <dcterms:modified xsi:type="dcterms:W3CDTF">2023-10-16T14:07:05Z</dcterms:modified>
</cp:coreProperties>
</file>