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Insights with Data Science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Transforming Data into Actionable Knowledge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Appreciation of Novo data scientist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the power of data through machine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decision-making and problem-solving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data to drive innovation and growth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data science in the digital era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Defaults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defaults on decision-making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default patterns in various contexts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Default settings in messaging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California's default voice system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defaults in influencing behavior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of defaults in the Age of Information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Machine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machine learning algorithms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modeling and pattern recognition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applications in various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efficiency and accuracy with AI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in data analysis and insights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transformative potential of machine learning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California's Voice 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California's voice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technology in voice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and challenges of voice 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Advances in natural language processing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voice-based interactions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in voice systems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Sponsorship and Collaboration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sponsorship in growth and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Novo data scientist and industry partners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new opportunities through sponsorship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innovation and knowledge sharing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of successful collaborations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network of industry experts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2023-10-16T19:05:32Z</dcterms:created>
  <dcterms:modified xsi:type="dcterms:W3CDTF">2023-10-16T19:05:32Z</dcterms:modified>
</cp:coreProperties>
</file>