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Unlocking Insights with Data Science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Transforming Data into Actionable Knowledge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Welcome to the presentation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Appreciation of Novo data scientist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Unlocking the power of data through machine learning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Improving decision-making and problem-solving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Using data to drive innovation and growth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role of data science in the digital era</a:t>
            </a:r>
            <a:endParaRPr lang="en-US" sz="1600" dirty="0"/>
          </a:p>
        </p:txBody>
      </p:sp>
      <p:pic>
        <p:nvPicPr>
          <p:cNvPr id="9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0" name="Text 7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Understanding Defaults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impact of defaults on decision-making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Analyzing default patterns in various contexts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Default settings in messaging applications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California's default voice system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role of defaults in influencing behavior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Challenges of defaults in the Age of Information</a:t>
            </a:r>
            <a:endParaRPr lang="en-US" sz="1600" dirty="0"/>
          </a:p>
        </p:txBody>
      </p:sp>
      <p:pic>
        <p:nvPicPr>
          <p:cNvPr id="9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0" name="Text 7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Power of Machine Learning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Overview of machine learning algorithms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Predictive modeling and pattern recognition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Machine learning applications in various industries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Enhancing efficiency and accuracy with AI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Machine learning in data analysis and insights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transformative potential of machine learning</a:t>
            </a:r>
            <a:endParaRPr lang="en-US" sz="1600" dirty="0"/>
          </a:p>
        </p:txBody>
      </p:sp>
      <p:pic>
        <p:nvPicPr>
          <p:cNvPr id="9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0" name="Text 7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California's Voice System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Overview of California's voice system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role of technology in voice communication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Implications and challenges of voice systems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Advances in natural language processing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future of voice-based interactions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Ethical considerations in voice systems</a:t>
            </a:r>
            <a:endParaRPr lang="en-US" sz="1600" dirty="0"/>
          </a:p>
        </p:txBody>
      </p:sp>
      <p:pic>
        <p:nvPicPr>
          <p:cNvPr id="9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0" name="Text 7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Sponsorship and Collaboration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importance of sponsorship in growth and success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Collaboration between Novo data scientist and industry partners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Unlocking new opportunities through sponsorship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Promoting innovation and knowledge sharing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Case studies of successful collaborations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Building a network of industry experts</a:t>
            </a:r>
            <a:endParaRPr lang="en-US" sz="1600" dirty="0"/>
          </a:p>
        </p:txBody>
      </p:sp>
      <p:pic>
        <p:nvPicPr>
          <p:cNvPr id="9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0" name="Text 7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2023-10-16T19:05:32Z</dcterms:created>
  <dcterms:modified xsi:type="dcterms:W3CDTF">2023-10-16T19:05:32Z</dcterms:modified>
</cp:coreProperties>
</file>