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Introduction to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Concepts and Algorithms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Course Overview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concepts and algorithms at the foundation of modern artificial intelligence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Gain exposure to graph search algorithms, classification, optimization, and more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machine learning, neural networks, and natural language processing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Taught by Brian Yu from Harvard University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encompasses technologies like game-playing engines, handwriting recognition, and machine translation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Graph search algorithms, classification, and optimization are key components of AI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Reinforcement learning and machine learning enable AI to learn and improve over time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Neural networks, inspired by human brains, are popular tools in modern AI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Search Algorithms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searches for solutions to problems, such as finding driving directions or playing games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States represent configurations of the agent in its environment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Actions are choices that can be made in a given state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Transition model defines the result of applying an action in a state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Optimization and Machine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Optimization problems aim to maximize profits, minimize costs, or satisfy constraints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enables AI to learn from data and experiences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Neural networks, inspired by the human brain, are powerful tools in machine learning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Natural language processing enables AI to understand and interpret human language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Artificial intelligence encompasses a wide range of technologies and algorithms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enables machines to perform tasks that require intelligent and rational behaviors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course, students will explore key concepts in AI and gain hands-on experience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 your own AI programs and dive into the world of artificial intelligence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2023-10-17T20:42:16Z</dcterms:created>
  <dcterms:modified xsi:type="dcterms:W3CDTF">2023-10-17T20:42:16Z</dcterms:modified>
</cp:coreProperties>
</file>