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Concepts and Algorithms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Course Overview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concepts and algorithms at the foundation of modern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Gain exposure to graph search algorithms, classification, optimization, and more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machine learning, neural networks, and natural language processing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Taught by Brian Yu from Harvard University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encompasses technologies like game-playing engines, handwriting recognition, and machine translation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 search algorithms, classification, and optimization are key components of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Reinforcement learning and machine learning enable AI to learn and improve over time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Neural networks, inspired by human brains, are popular tools in modern AI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Search Algorithms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searches for solutions to problems, such as finding driving directions or playing games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States represent configurations of the agent in its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Actions are choices that can be made in a given state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 model defines the result of applying an action in a state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Optimization and 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Optimization problems aim to maximize profits, minimize costs, or satisfy constraints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enables AI to learn from data and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Neural networks, inspired by the human brain, are powerful tools in machine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 enables AI to understand and interpret human language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 encompasses a wide range of technologies and algorithms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machines to perform tasks that require intelligent and rational behaviors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course, students will explore key concepts in AI and gain hands-on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your own AI programs and dive into the world of artificial intelligence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2023-10-17T20:42:16Z</dcterms:created>
  <dcterms:modified xsi:type="dcterms:W3CDTF">2023-10-17T20:42:16Z</dcterms:modified>
</cp:coreProperties>
</file>