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Global Soundscape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Uncovering the Richness of Foreign Music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offers a gateway into diverse cultures and traditions.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expands our horizons and broadens our appreciation of art.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embark on a sonic journey around the world!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power of music to transcend borders.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Immerse yourself in the sounds of different nations.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 the rhythm of the world inspire you.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Traditional Beats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Traditional music forms the cultural backbone of societies.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reflects the history, values, and identity of a community.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the mesmerizing rhythms of indigenous music.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 with ancient traditions through enchanting melodies.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the soul-stirring beauty of centuries-old musical heritage.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Contemporary Fusion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Contemporary fusion blends traditional and modern elements.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incorporates global influences to create unique sounds.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the harmonious synthesis of musical genres.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Witness the cross-pollination of cultures and rhythms.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the magic that happens when traditions collide.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Influence on Popular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has left an indelible mark on popular genres.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Elements of global sounds can be found in mainstream hits.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cross-pollination between foreign and popular music.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the lasting impact of diverse musical traditions.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how the world's music shapes our everyday playlists.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 as Cultural Exchange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fosters cross-cultural understanding and empathy.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breaks down barriers and promotes unity.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Witness the power of music to transcend language and differences.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Celebrate the beauty of shared human experiences.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music as a universal language of harmony.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Foreign music is a treasure trove of artistic expression.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holds the key to unlocking new perspectives.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 exploring the enchanting world of global sounds.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 music be your guide to cultural exploration and appreciation.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Uncover the beauty of foreign music and celebrate its diversity.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2023-10-18T08:12:49Z</dcterms:created>
  <dcterms:modified xsi:type="dcterms:W3CDTF">2023-10-18T08:12:49Z</dcterms:modified>
</cp:coreProperties>
</file>