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Nobel Prize in Chemistry: Exploring Quantum Dots and Nanoparticles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Materials Science and Technology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Nobel Prize in Chemistry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Exciting leak of Nobel Prize winners in chemistry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first with newspapers revealing names beforehand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Quantum dots and their significance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Connection of Quantum dots to television screen technology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Discovering Quantum Dots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Prize winners: Louis Bruce, Alex Ivanovic Yakimov, and Muni Bendi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researchers who contributed to the synthesis and understanding of Quantum dots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bridging chemistry and physics in this breakthrough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Debate around whether the prize should be in chemistry or physics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are Quantum Dots?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Quantum dots are small particles of crystalline materials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Quantum effects alter their properties based on size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in television screens and other technologies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of Quantum dots to artificial atoms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Color and Size Effect in Quantum Dots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size impacts light interaction and color of Quantum dots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of gold nanoparticles exhibiting unexpected colors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Gold nanoparticles as an illustration of color change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size-dependent electron behavior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Synthesis and Control of Quantum Dots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Achievements in precise synthesis of nanoparticles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Fundamental understanding of physics and chemistry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Controlling electron behavior through precise Synthesis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Linking to advancements in nanoscience and nanotechnology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Implications and Future Developments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Wide range of functionalities and applications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further nanoparticle structures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for creating artificial atoms and performing controlled chemistry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Nanoscience's foundations built on Nobel Prize-winning research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Wrap-up and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 of the Nobel Prize in Chemistry for Quantum dots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Acknowledgment of the deserving winners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 on the significance and elegance of the research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on various scientific disciplines and technological advancements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2023-10-19T02:29:48Z</dcterms:created>
  <dcterms:modified xsi:type="dcterms:W3CDTF">2023-10-19T02:29:48Z</dcterms:modified>
</cp:coreProperties>
</file>